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FA085C-B2AB-4AD3-8176-D1A72A149468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20EE33-34C5-4894-B74B-7044D1A0A7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7 октября – день коллективных действий за достойный труд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МАДОУ №5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С. Щелкун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sz="3200" dirty="0" smtClean="0"/>
              <a:t>Профсоюзное собрание</a:t>
            </a:r>
          </a:p>
          <a:p>
            <a:pPr>
              <a:buClr>
                <a:srgbClr val="FF0000"/>
              </a:buClr>
              <a:buSzPct val="70000"/>
              <a:buNone/>
            </a:pPr>
            <a:endParaRPr lang="ru-RU" sz="3200" dirty="0" smtClean="0"/>
          </a:p>
          <a:p>
            <a:pPr>
              <a:buClr>
                <a:srgbClr val="FF0000"/>
              </a:buClr>
              <a:buSzPct val="70000"/>
              <a:buNone/>
            </a:pPr>
            <a:endParaRPr lang="ru-RU" sz="3200" dirty="0" smtClean="0"/>
          </a:p>
          <a:p>
            <a:pPr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sz="3200" dirty="0" smtClean="0"/>
              <a:t>Акция «Рисуем труд»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мероприятия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marL="624078" indent="-514350">
              <a:buNone/>
            </a:pPr>
            <a:r>
              <a:rPr lang="ru-RU" sz="2400" dirty="0" smtClean="0"/>
              <a:t>1. За что борются профсоюзы.</a:t>
            </a:r>
          </a:p>
          <a:p>
            <a:pPr marL="624078" indent="-514350" algn="ctr">
              <a:buNone/>
            </a:pPr>
            <a:r>
              <a:rPr lang="ru-RU" sz="2400" dirty="0" smtClean="0"/>
              <a:t>            2. Наша заработная плата: вопросы и         ответы; предложения.</a:t>
            </a:r>
          </a:p>
          <a:p>
            <a:pPr marL="624078" indent="-51435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Профсоюзное собрание</a:t>
            </a:r>
            <a:endParaRPr lang="ru-RU" dirty="0"/>
          </a:p>
        </p:txBody>
      </p:sp>
      <p:pic>
        <p:nvPicPr>
          <p:cNvPr id="4" name="Рисунок 3" descr="P1130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348880"/>
            <a:ext cx="3672408" cy="3384376"/>
          </a:xfrm>
          <a:prstGeom prst="rect">
            <a:avLst/>
          </a:prstGeom>
        </p:spPr>
      </p:pic>
      <p:pic>
        <p:nvPicPr>
          <p:cNvPr id="5" name="Рисунок 4" descr="P1130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420888"/>
            <a:ext cx="4968552" cy="38884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92080" y="1481328"/>
            <a:ext cx="339472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70000"/>
              <a:buNone/>
            </a:pPr>
            <a:endParaRPr lang="ru-RU" sz="3200" dirty="0" smtClean="0"/>
          </a:p>
          <a:p>
            <a:pPr>
              <a:buClr>
                <a:srgbClr val="FF0000"/>
              </a:buClr>
              <a:buSzPct val="70000"/>
              <a:buNone/>
            </a:pP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Акция «Рисуем труд»</a:t>
            </a:r>
            <a:endParaRPr lang="ru-RU" dirty="0"/>
          </a:p>
        </p:txBody>
      </p:sp>
      <p:pic>
        <p:nvPicPr>
          <p:cNvPr id="4" name="Рисунок 3" descr="P113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824536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184482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Работа разделилась на несколько этапов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P1130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645024"/>
            <a:ext cx="3816424" cy="28803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30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464496" cy="3312368"/>
          </a:xfrm>
          <a:prstGeom prst="rect">
            <a:avLst/>
          </a:prstGeom>
        </p:spPr>
      </p:pic>
      <p:pic>
        <p:nvPicPr>
          <p:cNvPr id="7" name="Рисунок 6" descr="P1130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525658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30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30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640"/>
            <a:ext cx="5040560" cy="3240360"/>
          </a:xfrm>
          <a:prstGeom prst="rect">
            <a:avLst/>
          </a:prstGeom>
        </p:spPr>
      </p:pic>
      <p:pic>
        <p:nvPicPr>
          <p:cNvPr id="6" name="Рисунок 5" descr="P1130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4752528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130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176464" cy="3378713"/>
          </a:xfrm>
          <a:prstGeom prst="rect">
            <a:avLst/>
          </a:prstGeom>
        </p:spPr>
      </p:pic>
      <p:pic>
        <p:nvPicPr>
          <p:cNvPr id="9" name="Рисунок 8" descr="P1130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5364088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30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075432" cy="562672"/>
          </a:xfrm>
        </p:spPr>
        <p:txBody>
          <a:bodyPr/>
          <a:lstStyle/>
          <a:p>
            <a:r>
              <a:rPr lang="ru-RU" dirty="0" smtClean="0"/>
              <a:t>Итог нашей дружной деятельности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331640" y="548680"/>
            <a:ext cx="7162800" cy="648232"/>
          </a:xfrm>
        </p:spPr>
        <p:txBody>
          <a:bodyPr/>
          <a:lstStyle/>
          <a:p>
            <a:r>
              <a:rPr lang="ru-RU" dirty="0" smtClean="0"/>
              <a:t>(жаль не все любят себя на фото)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69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7 октября – день коллективных действий за достойный труд</vt:lpstr>
      <vt:lpstr>Наши мероприятия</vt:lpstr>
      <vt:lpstr>Профсоюзное собрание</vt:lpstr>
      <vt:lpstr>Акция «Рисуем труд»</vt:lpstr>
      <vt:lpstr>Слайд 5</vt:lpstr>
      <vt:lpstr>Слайд 6</vt:lpstr>
      <vt:lpstr>Слайд 7</vt:lpstr>
      <vt:lpstr>Слайд 8</vt:lpstr>
      <vt:lpstr>Итог нашей дружной деятельности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октября – день коллективных действий за достойный труд</dc:title>
  <dc:creator>Home</dc:creator>
  <cp:lastModifiedBy>Home</cp:lastModifiedBy>
  <cp:revision>6</cp:revision>
  <dcterms:created xsi:type="dcterms:W3CDTF">2016-10-10T15:28:41Z</dcterms:created>
  <dcterms:modified xsi:type="dcterms:W3CDTF">2016-10-10T16:22:30Z</dcterms:modified>
</cp:coreProperties>
</file>