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=""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5" autoAdjust="0"/>
    <p:restoredTop sz="94939" autoAdjust="0"/>
  </p:normalViewPr>
  <p:slideViewPr>
    <p:cSldViewPr>
      <p:cViewPr>
        <p:scale>
          <a:sx n="166" d="100"/>
          <a:sy n="166" d="100"/>
        </p:scale>
        <p:origin x="1776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28.04.2019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28.04.2019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28.04.2019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20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88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20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</a:t>
            </a:r>
            <a:r>
              <a:rPr lang="ru-RU" sz="623" dirty="0" smtClean="0">
                <a:solidFill>
                  <a:srgbClr val="FF0000"/>
                </a:solidFill>
              </a:rPr>
              <a:t>сайте </a:t>
            </a:r>
            <a:r>
              <a:rPr lang="en-US" sz="623" dirty="0" smtClean="0">
                <a:solidFill>
                  <a:srgbClr val="FF0000"/>
                </a:solidFill>
              </a:rPr>
              <a:t>https</a:t>
            </a:r>
            <a:r>
              <a:rPr lang="ru-RU" sz="623" dirty="0" smtClean="0">
                <a:solidFill>
                  <a:srgbClr val="FF0000"/>
                </a:solidFill>
              </a:rPr>
              <a:t>:</a:t>
            </a:r>
            <a:r>
              <a:rPr lang="en-US" sz="623" dirty="0" smtClean="0">
                <a:solidFill>
                  <a:srgbClr val="FF0000"/>
                </a:solidFill>
                <a:sym typeface="Wingdings" pitchFamily="2" charset="2"/>
              </a:rPr>
              <a:t>//obr-sysert.ru/</a:t>
            </a:r>
            <a:r>
              <a:rPr lang="ru-RU" sz="623" dirty="0" smtClean="0">
                <a:solidFill>
                  <a:srgbClr val="0070C0"/>
                </a:solidFill>
              </a:rPr>
              <a:t>.</a:t>
            </a:r>
            <a:endParaRPr lang="ru-RU" sz="623" dirty="0">
              <a:solidFill>
                <a:srgbClr val="0070C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530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</a:t>
            </a:r>
            <a:r>
              <a:rPr lang="ru-RU" sz="623" dirty="0" smtClean="0">
                <a:solidFill>
                  <a:srgbClr val="0070C0"/>
                </a:solidFill>
              </a:rPr>
              <a:t>пребывания.</a:t>
            </a:r>
            <a:endParaRPr lang="ru-RU" sz="623" dirty="0">
              <a:solidFill>
                <a:srgbClr val="0070C0"/>
              </a:solidFill>
            </a:endParaRP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390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 smtClean="0"/>
              <a:t>ПАМЯТКА ДЛЯ РОДИТЕЛЕЙ</a:t>
            </a:r>
          </a:p>
          <a:p>
            <a:pPr algn="ctr"/>
            <a:r>
              <a:rPr lang="ru-RU" sz="969" dirty="0" smtClean="0"/>
              <a:t>Как </a:t>
            </a:r>
            <a:r>
              <a:rPr lang="ru-RU" sz="969" dirty="0"/>
              <a:t>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94" y="2000240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9247</TotalTime>
  <Words>449</Words>
  <Application>Microsoft Office PowerPoint</Application>
  <PresentationFormat>Лист A4 (210x297 мм)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1</cp:lastModifiedBy>
  <cp:revision>312</cp:revision>
  <dcterms:created xsi:type="dcterms:W3CDTF">2010-08-25T03:43:27Z</dcterms:created>
  <dcterms:modified xsi:type="dcterms:W3CDTF">2019-04-28T08:20:21Z</dcterms:modified>
</cp:coreProperties>
</file>