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4" r:id="rId3"/>
    <p:sldId id="316" r:id="rId4"/>
    <p:sldId id="345" r:id="rId5"/>
    <p:sldId id="326" r:id="rId6"/>
    <p:sldId id="344" r:id="rId7"/>
    <p:sldId id="318" r:id="rId8"/>
    <p:sldId id="329" r:id="rId9"/>
    <p:sldId id="352" r:id="rId10"/>
    <p:sldId id="353" r:id="rId11"/>
    <p:sldId id="332" r:id="rId12"/>
    <p:sldId id="341" r:id="rId13"/>
    <p:sldId id="343" r:id="rId14"/>
    <p:sldId id="342" r:id="rId15"/>
    <p:sldId id="348" r:id="rId16"/>
    <p:sldId id="354" r:id="rId17"/>
    <p:sldId id="333" r:id="rId18"/>
    <p:sldId id="334" r:id="rId19"/>
    <p:sldId id="335" r:id="rId20"/>
    <p:sldId id="336" r:id="rId21"/>
    <p:sldId id="350" r:id="rId22"/>
    <p:sldId id="337" r:id="rId23"/>
    <p:sldId id="349" r:id="rId24"/>
    <p:sldId id="331" r:id="rId25"/>
    <p:sldId id="339" r:id="rId26"/>
    <p:sldId id="340" r:id="rId27"/>
    <p:sldId id="351" r:id="rId28"/>
    <p:sldId id="31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09" autoAdjust="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5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ДОУ</c:v>
                </c:pt>
                <c:pt idx="1">
                  <c:v>Школы</c:v>
                </c:pt>
                <c:pt idx="2">
                  <c:v>УДО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27.939</c:v>
                </c:pt>
                <c:pt idx="1">
                  <c:v>29.872</c:v>
                </c:pt>
                <c:pt idx="2">
                  <c:v>25.57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ДОУ</c:v>
                </c:pt>
                <c:pt idx="1">
                  <c:v>Школы</c:v>
                </c:pt>
                <c:pt idx="2">
                  <c:v>УДО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28.071999999999999</c:v>
                </c:pt>
                <c:pt idx="1">
                  <c:v>32.900999999999996</c:v>
                </c:pt>
                <c:pt idx="2">
                  <c:v>23.474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ДОУ</c:v>
                </c:pt>
                <c:pt idx="1">
                  <c:v>Школы</c:v>
                </c:pt>
                <c:pt idx="2">
                  <c:v>УДО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01344"/>
        <c:axId val="32223616"/>
      </c:barChart>
      <c:catAx>
        <c:axId val="3220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223616"/>
        <c:crosses val="autoZero"/>
        <c:auto val="1"/>
        <c:lblAlgn val="ctr"/>
        <c:lblOffset val="100"/>
        <c:noMultiLvlLbl val="0"/>
      </c:catAx>
      <c:valAx>
        <c:axId val="3222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201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Областной бюджет 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12697900</c:v>
                </c:pt>
                <c:pt idx="1">
                  <c:v>3810000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3D1DA-0E08-44F7-BC52-12983547036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DB471D-B3E7-4DF5-A94E-1FB7C42AE135}">
      <dgm:prSet custT="1"/>
      <dgm:spPr/>
      <dgm:t>
        <a:bodyPr/>
        <a:lstStyle/>
        <a:p>
          <a:pPr rtl="0"/>
          <a:r>
            <a:rPr lang="ru-RU" sz="2000" b="1" u="sng" dirty="0" smtClean="0"/>
            <a:t>Развитие новых форм обучения:</a:t>
          </a:r>
          <a:endParaRPr lang="ru-RU" sz="2000" b="1" u="sng" dirty="0"/>
        </a:p>
      </dgm:t>
    </dgm:pt>
    <dgm:pt modelId="{9B934576-2123-42A3-84A0-84E2F0894BFB}" type="parTrans" cxnId="{CE32F885-CB54-4F1E-8CA5-6F2ABF6FE45C}">
      <dgm:prSet/>
      <dgm:spPr/>
      <dgm:t>
        <a:bodyPr/>
        <a:lstStyle/>
        <a:p>
          <a:endParaRPr lang="ru-RU"/>
        </a:p>
      </dgm:t>
    </dgm:pt>
    <dgm:pt modelId="{E6533722-ED0C-43F4-973B-474352C08044}" type="sibTrans" cxnId="{CE32F885-CB54-4F1E-8CA5-6F2ABF6FE45C}">
      <dgm:prSet/>
      <dgm:spPr/>
      <dgm:t>
        <a:bodyPr/>
        <a:lstStyle/>
        <a:p>
          <a:endParaRPr lang="ru-RU"/>
        </a:p>
      </dgm:t>
    </dgm:pt>
    <dgm:pt modelId="{FA398265-7C46-4182-B022-A92F4222C428}">
      <dgm:prSet custT="1"/>
      <dgm:spPr/>
      <dgm:t>
        <a:bodyPr/>
        <a:lstStyle/>
        <a:p>
          <a:pPr rtl="0"/>
          <a:r>
            <a:rPr lang="ru-RU" sz="1600" i="1" dirty="0" smtClean="0"/>
            <a:t>ДИСТАНЦИОННОЕ ОБУЧЕНИЕ</a:t>
          </a:r>
          <a:endParaRPr lang="ru-RU" sz="1600" i="1" dirty="0"/>
        </a:p>
      </dgm:t>
    </dgm:pt>
    <dgm:pt modelId="{03A40322-04F5-4751-A0B6-A67260068832}" type="parTrans" cxnId="{11C306D5-1ADD-4CB5-850F-8659EEA35B7D}">
      <dgm:prSet/>
      <dgm:spPr/>
      <dgm:t>
        <a:bodyPr/>
        <a:lstStyle/>
        <a:p>
          <a:endParaRPr lang="ru-RU"/>
        </a:p>
      </dgm:t>
    </dgm:pt>
    <dgm:pt modelId="{DE4FDFEA-2B84-4392-8425-152249BF9752}" type="sibTrans" cxnId="{11C306D5-1ADD-4CB5-850F-8659EEA35B7D}">
      <dgm:prSet/>
      <dgm:spPr/>
      <dgm:t>
        <a:bodyPr/>
        <a:lstStyle/>
        <a:p>
          <a:endParaRPr lang="ru-RU"/>
        </a:p>
      </dgm:t>
    </dgm:pt>
    <dgm:pt modelId="{B953ED85-4218-4CAD-9A8E-3B06B7CE5419}">
      <dgm:prSet custT="1"/>
      <dgm:spPr/>
      <dgm:t>
        <a:bodyPr/>
        <a:lstStyle/>
        <a:p>
          <a:pPr rtl="0"/>
          <a:r>
            <a:rPr lang="ru-RU" sz="1600" i="1" dirty="0" smtClean="0"/>
            <a:t>СЕТЕВОЕ ВЗАИМОДЕЙСТВИЕ</a:t>
          </a:r>
          <a:endParaRPr lang="ru-RU" sz="1600" i="1" dirty="0"/>
        </a:p>
      </dgm:t>
    </dgm:pt>
    <dgm:pt modelId="{4C320090-E8A4-43E6-8B96-8E44174842B3}" type="parTrans" cxnId="{DA079332-79F6-4704-85A6-D691CD3C80D3}">
      <dgm:prSet/>
      <dgm:spPr/>
      <dgm:t>
        <a:bodyPr/>
        <a:lstStyle/>
        <a:p>
          <a:endParaRPr lang="ru-RU"/>
        </a:p>
      </dgm:t>
    </dgm:pt>
    <dgm:pt modelId="{4FF20FD1-A52C-4D46-95C3-B2DBCAA9DF39}" type="sibTrans" cxnId="{DA079332-79F6-4704-85A6-D691CD3C80D3}">
      <dgm:prSet/>
      <dgm:spPr/>
      <dgm:t>
        <a:bodyPr/>
        <a:lstStyle/>
        <a:p>
          <a:endParaRPr lang="ru-RU"/>
        </a:p>
      </dgm:t>
    </dgm:pt>
    <dgm:pt modelId="{7722129B-DD7F-4FC1-B3E6-9586294150D1}">
      <dgm:prSet custT="1"/>
      <dgm:spPr/>
      <dgm:t>
        <a:bodyPr/>
        <a:lstStyle/>
        <a:p>
          <a:pPr rtl="0"/>
          <a:r>
            <a:rPr lang="ru-RU" sz="1400" i="1" dirty="0" smtClean="0"/>
            <a:t>ОТКРЫТИЕ ОБЩЕОБРАЗОВАТЕЛЬНЫХ КЛАССОВ НА БАЗЕ ТЕХНИКУМОВ И ВУЗОВ</a:t>
          </a:r>
          <a:endParaRPr lang="ru-RU" sz="1400" i="1" dirty="0"/>
        </a:p>
      </dgm:t>
    </dgm:pt>
    <dgm:pt modelId="{5CA710F7-97EB-49B3-9BDC-29FFF85A1BF5}" type="parTrans" cxnId="{03D8074D-4A12-4458-B498-FE0236494B72}">
      <dgm:prSet/>
      <dgm:spPr/>
      <dgm:t>
        <a:bodyPr/>
        <a:lstStyle/>
        <a:p>
          <a:endParaRPr lang="ru-RU"/>
        </a:p>
      </dgm:t>
    </dgm:pt>
    <dgm:pt modelId="{5CC87653-8C89-431D-BCA3-A46AABC5D521}" type="sibTrans" cxnId="{03D8074D-4A12-4458-B498-FE0236494B72}">
      <dgm:prSet/>
      <dgm:spPr/>
      <dgm:t>
        <a:bodyPr/>
        <a:lstStyle/>
        <a:p>
          <a:endParaRPr lang="ru-RU"/>
        </a:p>
      </dgm:t>
    </dgm:pt>
    <dgm:pt modelId="{76AAB933-3264-47DB-875F-AE6D5E9BBEFA}">
      <dgm:prSet custT="1"/>
      <dgm:spPr/>
      <dgm:t>
        <a:bodyPr/>
        <a:lstStyle/>
        <a:p>
          <a:pPr rtl="0"/>
          <a:r>
            <a:rPr lang="ru-RU" sz="1600" i="1" dirty="0" smtClean="0"/>
            <a:t>ЭЛЕКТРОННЫЕ УЧЕБНИКИ</a:t>
          </a:r>
          <a:endParaRPr lang="ru-RU" sz="1600" i="1" dirty="0"/>
        </a:p>
      </dgm:t>
    </dgm:pt>
    <dgm:pt modelId="{13F81C5B-91B1-4B01-BB3A-4BC365B9B942}" type="parTrans" cxnId="{FB16F045-E788-4ABE-AE65-BA25D32DCF55}">
      <dgm:prSet/>
      <dgm:spPr/>
      <dgm:t>
        <a:bodyPr/>
        <a:lstStyle/>
        <a:p>
          <a:endParaRPr lang="ru-RU"/>
        </a:p>
      </dgm:t>
    </dgm:pt>
    <dgm:pt modelId="{0F1D699A-8E56-4202-9A36-D88B0F66BE1A}" type="sibTrans" cxnId="{FB16F045-E788-4ABE-AE65-BA25D32DCF55}">
      <dgm:prSet/>
      <dgm:spPr/>
      <dgm:t>
        <a:bodyPr/>
        <a:lstStyle/>
        <a:p>
          <a:endParaRPr lang="ru-RU"/>
        </a:p>
      </dgm:t>
    </dgm:pt>
    <dgm:pt modelId="{500D5F4F-7112-47FB-AE65-6D299A2DF93A}">
      <dgm:prSet custT="1"/>
      <dgm:spPr/>
      <dgm:t>
        <a:bodyPr/>
        <a:lstStyle/>
        <a:p>
          <a:pPr rtl="0"/>
          <a:r>
            <a:rPr lang="ru-RU" sz="2000" b="1" u="sng" dirty="0" smtClean="0"/>
            <a:t>Перевод школ в односменный режим:</a:t>
          </a:r>
          <a:endParaRPr lang="ru-RU" sz="2000" b="1" u="sng" dirty="0"/>
        </a:p>
      </dgm:t>
    </dgm:pt>
    <dgm:pt modelId="{DBF2E615-7F12-4E85-8E30-23C1F8269BCB}" type="parTrans" cxnId="{1828A54D-C7DE-4EED-A6C0-4FF371A025D0}">
      <dgm:prSet/>
      <dgm:spPr/>
      <dgm:t>
        <a:bodyPr/>
        <a:lstStyle/>
        <a:p>
          <a:endParaRPr lang="ru-RU"/>
        </a:p>
      </dgm:t>
    </dgm:pt>
    <dgm:pt modelId="{E9A0D655-427F-4407-872B-0BA6EA420152}" type="sibTrans" cxnId="{1828A54D-C7DE-4EED-A6C0-4FF371A025D0}">
      <dgm:prSet/>
      <dgm:spPr/>
      <dgm:t>
        <a:bodyPr/>
        <a:lstStyle/>
        <a:p>
          <a:endParaRPr lang="ru-RU"/>
        </a:p>
      </dgm:t>
    </dgm:pt>
    <dgm:pt modelId="{7EFA4523-F1E3-4671-A050-07E75C73DACA}">
      <dgm:prSet custT="1"/>
      <dgm:spPr/>
      <dgm:t>
        <a:bodyPr/>
        <a:lstStyle/>
        <a:p>
          <a:pPr rtl="0"/>
          <a:r>
            <a:rPr lang="ru-RU" sz="1600" b="1" dirty="0" smtClean="0"/>
            <a:t>2021 – 100%</a:t>
          </a:r>
          <a:endParaRPr lang="ru-RU" sz="1600" b="1" dirty="0"/>
        </a:p>
      </dgm:t>
    </dgm:pt>
    <dgm:pt modelId="{36B736E6-1F50-4BE2-9950-9DAB2F203B8E}" type="parTrans" cxnId="{47AF3E33-EE1E-4BE0-8355-50D3DABB9EDB}">
      <dgm:prSet/>
      <dgm:spPr/>
      <dgm:t>
        <a:bodyPr/>
        <a:lstStyle/>
        <a:p>
          <a:endParaRPr lang="ru-RU"/>
        </a:p>
      </dgm:t>
    </dgm:pt>
    <dgm:pt modelId="{1C1A8454-FA03-40D5-B13D-36E7A46C9C1B}" type="sibTrans" cxnId="{47AF3E33-EE1E-4BE0-8355-50D3DABB9EDB}">
      <dgm:prSet/>
      <dgm:spPr/>
      <dgm:t>
        <a:bodyPr/>
        <a:lstStyle/>
        <a:p>
          <a:endParaRPr lang="ru-RU"/>
        </a:p>
      </dgm:t>
    </dgm:pt>
    <dgm:pt modelId="{25085DD5-8322-4960-BF88-D73427E85348}" type="pres">
      <dgm:prSet presAssocID="{1213D1DA-0E08-44F7-BC52-12983547036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C7D123F-3A5C-42ED-B9A0-BE9E9A28AC37}" type="pres">
      <dgm:prSet presAssocID="{1213D1DA-0E08-44F7-BC52-129835470362}" presName="pyramid" presStyleLbl="node1" presStyleIdx="0" presStyleCnt="1" custLinFactNeighborX="-901" custLinFactNeighborY="947"/>
      <dgm:spPr/>
    </dgm:pt>
    <dgm:pt modelId="{522FFBCC-C884-46AC-B250-A31710498648}" type="pres">
      <dgm:prSet presAssocID="{1213D1DA-0E08-44F7-BC52-129835470362}" presName="theList" presStyleCnt="0"/>
      <dgm:spPr/>
    </dgm:pt>
    <dgm:pt modelId="{59A74992-4557-4AA2-9FA0-DE9B1FBDC2D7}" type="pres">
      <dgm:prSet presAssocID="{91DB471D-B3E7-4DF5-A94E-1FB7C42AE135}" presName="aNode" presStyleLbl="fgAcc1" presStyleIdx="0" presStyleCnt="7" custScaleY="240285" custLinFactNeighborX="1825" custLinFactNeighborY="3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A949-A48F-4C07-80F7-12BACA95CF44}" type="pres">
      <dgm:prSet presAssocID="{91DB471D-B3E7-4DF5-A94E-1FB7C42AE135}" presName="aSpace" presStyleCnt="0"/>
      <dgm:spPr/>
    </dgm:pt>
    <dgm:pt modelId="{9AF448ED-3C50-45E6-87A9-D74EC032271B}" type="pres">
      <dgm:prSet presAssocID="{FA398265-7C46-4182-B022-A92F4222C428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8253A-A180-47E3-81DE-99859AE267E4}" type="pres">
      <dgm:prSet presAssocID="{FA398265-7C46-4182-B022-A92F4222C428}" presName="aSpace" presStyleCnt="0"/>
      <dgm:spPr/>
    </dgm:pt>
    <dgm:pt modelId="{39A46BA2-0965-4ABA-BD27-4070AC25E4B7}" type="pres">
      <dgm:prSet presAssocID="{B953ED85-4218-4CAD-9A8E-3B06B7CE5419}" presName="aNode" presStyleLbl="fgAcc1" presStyleIdx="2" presStyleCnt="7" custLinFactNeighborX="-603" custLinFactNeighborY="-26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CC675-EB54-42EE-985F-118022BF21BC}" type="pres">
      <dgm:prSet presAssocID="{B953ED85-4218-4CAD-9A8E-3B06B7CE5419}" presName="aSpace" presStyleCnt="0"/>
      <dgm:spPr/>
    </dgm:pt>
    <dgm:pt modelId="{70A0539F-978D-44BD-B27F-B08DB66C086A}" type="pres">
      <dgm:prSet presAssocID="{7722129B-DD7F-4FC1-B3E6-9586294150D1}" presName="aNode" presStyleLbl="fgAcc1" presStyleIdx="3" presStyleCnt="7" custScaleY="191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3A835-C9D6-4A49-B0AE-599CA6640343}" type="pres">
      <dgm:prSet presAssocID="{7722129B-DD7F-4FC1-B3E6-9586294150D1}" presName="aSpace" presStyleCnt="0"/>
      <dgm:spPr/>
    </dgm:pt>
    <dgm:pt modelId="{A2281544-86CB-4F0E-81EF-D64518BE368A}" type="pres">
      <dgm:prSet presAssocID="{76AAB933-3264-47DB-875F-AE6D5E9BBEFA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E1BDE-1093-4324-A8CD-36F3406D9930}" type="pres">
      <dgm:prSet presAssocID="{76AAB933-3264-47DB-875F-AE6D5E9BBEFA}" presName="aSpace" presStyleCnt="0"/>
      <dgm:spPr/>
    </dgm:pt>
    <dgm:pt modelId="{823157C2-81F5-4025-AB90-A99F215E57EE}" type="pres">
      <dgm:prSet presAssocID="{500D5F4F-7112-47FB-AE65-6D299A2DF93A}" presName="aNode" presStyleLbl="fgAcc1" presStyleIdx="5" presStyleCnt="7" custScaleY="170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C21FC-0628-4F20-9D8F-D91BE6562660}" type="pres">
      <dgm:prSet presAssocID="{500D5F4F-7112-47FB-AE65-6D299A2DF93A}" presName="aSpace" presStyleCnt="0"/>
      <dgm:spPr/>
    </dgm:pt>
    <dgm:pt modelId="{A88DCD58-DEEF-404D-80AD-F68F74D14A90}" type="pres">
      <dgm:prSet presAssocID="{7EFA4523-F1E3-4671-A050-07E75C73DACA}" presName="aNode" presStyleLbl="fgAcc1" presStyleIdx="6" presStyleCnt="7" custScaleY="154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BB82B-225A-4E33-9FB3-E34AB24D2B3F}" type="pres">
      <dgm:prSet presAssocID="{7EFA4523-F1E3-4671-A050-07E75C73DACA}" presName="aSpace" presStyleCnt="0"/>
      <dgm:spPr/>
    </dgm:pt>
  </dgm:ptLst>
  <dgm:cxnLst>
    <dgm:cxn modelId="{62247F87-2BEA-422C-A4F1-62FA21904320}" type="presOf" srcId="{76AAB933-3264-47DB-875F-AE6D5E9BBEFA}" destId="{A2281544-86CB-4F0E-81EF-D64518BE368A}" srcOrd="0" destOrd="0" presId="urn:microsoft.com/office/officeart/2005/8/layout/pyramid2"/>
    <dgm:cxn modelId="{0856E765-9E17-4609-8E8E-0C083BAA407B}" type="presOf" srcId="{500D5F4F-7112-47FB-AE65-6D299A2DF93A}" destId="{823157C2-81F5-4025-AB90-A99F215E57EE}" srcOrd="0" destOrd="0" presId="urn:microsoft.com/office/officeart/2005/8/layout/pyramid2"/>
    <dgm:cxn modelId="{03D8074D-4A12-4458-B498-FE0236494B72}" srcId="{1213D1DA-0E08-44F7-BC52-129835470362}" destId="{7722129B-DD7F-4FC1-B3E6-9586294150D1}" srcOrd="3" destOrd="0" parTransId="{5CA710F7-97EB-49B3-9BDC-29FFF85A1BF5}" sibTransId="{5CC87653-8C89-431D-BCA3-A46AABC5D521}"/>
    <dgm:cxn modelId="{DA079332-79F6-4704-85A6-D691CD3C80D3}" srcId="{1213D1DA-0E08-44F7-BC52-129835470362}" destId="{B953ED85-4218-4CAD-9A8E-3B06B7CE5419}" srcOrd="2" destOrd="0" parTransId="{4C320090-E8A4-43E6-8B96-8E44174842B3}" sibTransId="{4FF20FD1-A52C-4D46-95C3-B2DBCAA9DF39}"/>
    <dgm:cxn modelId="{11C306D5-1ADD-4CB5-850F-8659EEA35B7D}" srcId="{1213D1DA-0E08-44F7-BC52-129835470362}" destId="{FA398265-7C46-4182-B022-A92F4222C428}" srcOrd="1" destOrd="0" parTransId="{03A40322-04F5-4751-A0B6-A67260068832}" sibTransId="{DE4FDFEA-2B84-4392-8425-152249BF9752}"/>
    <dgm:cxn modelId="{8B970E25-9894-4733-9FA4-C3BB3F3EB78A}" type="presOf" srcId="{B953ED85-4218-4CAD-9A8E-3B06B7CE5419}" destId="{39A46BA2-0965-4ABA-BD27-4070AC25E4B7}" srcOrd="0" destOrd="0" presId="urn:microsoft.com/office/officeart/2005/8/layout/pyramid2"/>
    <dgm:cxn modelId="{47AF3E33-EE1E-4BE0-8355-50D3DABB9EDB}" srcId="{1213D1DA-0E08-44F7-BC52-129835470362}" destId="{7EFA4523-F1E3-4671-A050-07E75C73DACA}" srcOrd="6" destOrd="0" parTransId="{36B736E6-1F50-4BE2-9950-9DAB2F203B8E}" sibTransId="{1C1A8454-FA03-40D5-B13D-36E7A46C9C1B}"/>
    <dgm:cxn modelId="{CE32F885-CB54-4F1E-8CA5-6F2ABF6FE45C}" srcId="{1213D1DA-0E08-44F7-BC52-129835470362}" destId="{91DB471D-B3E7-4DF5-A94E-1FB7C42AE135}" srcOrd="0" destOrd="0" parTransId="{9B934576-2123-42A3-84A0-84E2F0894BFB}" sibTransId="{E6533722-ED0C-43F4-973B-474352C08044}"/>
    <dgm:cxn modelId="{0FF7B3F3-E46C-40AF-A757-AEA4DF9CE24D}" type="presOf" srcId="{7722129B-DD7F-4FC1-B3E6-9586294150D1}" destId="{70A0539F-978D-44BD-B27F-B08DB66C086A}" srcOrd="0" destOrd="0" presId="urn:microsoft.com/office/officeart/2005/8/layout/pyramid2"/>
    <dgm:cxn modelId="{1828A54D-C7DE-4EED-A6C0-4FF371A025D0}" srcId="{1213D1DA-0E08-44F7-BC52-129835470362}" destId="{500D5F4F-7112-47FB-AE65-6D299A2DF93A}" srcOrd="5" destOrd="0" parTransId="{DBF2E615-7F12-4E85-8E30-23C1F8269BCB}" sibTransId="{E9A0D655-427F-4407-872B-0BA6EA420152}"/>
    <dgm:cxn modelId="{C3E215D0-02A2-45BC-AAE5-FA91CE71852E}" type="presOf" srcId="{1213D1DA-0E08-44F7-BC52-129835470362}" destId="{25085DD5-8322-4960-BF88-D73427E85348}" srcOrd="0" destOrd="0" presId="urn:microsoft.com/office/officeart/2005/8/layout/pyramid2"/>
    <dgm:cxn modelId="{BB28C0AF-2365-4E51-A295-2ECF8355A985}" type="presOf" srcId="{7EFA4523-F1E3-4671-A050-07E75C73DACA}" destId="{A88DCD58-DEEF-404D-80AD-F68F74D14A90}" srcOrd="0" destOrd="0" presId="urn:microsoft.com/office/officeart/2005/8/layout/pyramid2"/>
    <dgm:cxn modelId="{FB16F045-E788-4ABE-AE65-BA25D32DCF55}" srcId="{1213D1DA-0E08-44F7-BC52-129835470362}" destId="{76AAB933-3264-47DB-875F-AE6D5E9BBEFA}" srcOrd="4" destOrd="0" parTransId="{13F81C5B-91B1-4B01-BB3A-4BC365B9B942}" sibTransId="{0F1D699A-8E56-4202-9A36-D88B0F66BE1A}"/>
    <dgm:cxn modelId="{6D588E59-6D5A-466E-AE6D-A628E5C04DB0}" type="presOf" srcId="{FA398265-7C46-4182-B022-A92F4222C428}" destId="{9AF448ED-3C50-45E6-87A9-D74EC032271B}" srcOrd="0" destOrd="0" presId="urn:microsoft.com/office/officeart/2005/8/layout/pyramid2"/>
    <dgm:cxn modelId="{0B7281CF-5212-4B49-8573-52D80005BDEF}" type="presOf" srcId="{91DB471D-B3E7-4DF5-A94E-1FB7C42AE135}" destId="{59A74992-4557-4AA2-9FA0-DE9B1FBDC2D7}" srcOrd="0" destOrd="0" presId="urn:microsoft.com/office/officeart/2005/8/layout/pyramid2"/>
    <dgm:cxn modelId="{07612CA7-29C5-4E52-AFE1-0BEB7711A543}" type="presParOf" srcId="{25085DD5-8322-4960-BF88-D73427E85348}" destId="{BC7D123F-3A5C-42ED-B9A0-BE9E9A28AC37}" srcOrd="0" destOrd="0" presId="urn:microsoft.com/office/officeart/2005/8/layout/pyramid2"/>
    <dgm:cxn modelId="{B97A2CDC-1958-474A-8EB9-78F8BAB70DD1}" type="presParOf" srcId="{25085DD5-8322-4960-BF88-D73427E85348}" destId="{522FFBCC-C884-46AC-B250-A31710498648}" srcOrd="1" destOrd="0" presId="urn:microsoft.com/office/officeart/2005/8/layout/pyramid2"/>
    <dgm:cxn modelId="{72BBE05C-6F5E-43A4-9EB8-89AE585BEAEA}" type="presParOf" srcId="{522FFBCC-C884-46AC-B250-A31710498648}" destId="{59A74992-4557-4AA2-9FA0-DE9B1FBDC2D7}" srcOrd="0" destOrd="0" presId="urn:microsoft.com/office/officeart/2005/8/layout/pyramid2"/>
    <dgm:cxn modelId="{ABC81251-F181-4C4B-99E9-AD4256E326B3}" type="presParOf" srcId="{522FFBCC-C884-46AC-B250-A31710498648}" destId="{CCE3A949-A48F-4C07-80F7-12BACA95CF44}" srcOrd="1" destOrd="0" presId="urn:microsoft.com/office/officeart/2005/8/layout/pyramid2"/>
    <dgm:cxn modelId="{84BCDDA0-D9DA-4545-8AEE-1616F590C119}" type="presParOf" srcId="{522FFBCC-C884-46AC-B250-A31710498648}" destId="{9AF448ED-3C50-45E6-87A9-D74EC032271B}" srcOrd="2" destOrd="0" presId="urn:microsoft.com/office/officeart/2005/8/layout/pyramid2"/>
    <dgm:cxn modelId="{2BE47504-26BD-4A63-A18D-41505F640802}" type="presParOf" srcId="{522FFBCC-C884-46AC-B250-A31710498648}" destId="{07E8253A-A180-47E3-81DE-99859AE267E4}" srcOrd="3" destOrd="0" presId="urn:microsoft.com/office/officeart/2005/8/layout/pyramid2"/>
    <dgm:cxn modelId="{FD18DCC2-5A1B-45B9-B5E2-9ABCB812E4A8}" type="presParOf" srcId="{522FFBCC-C884-46AC-B250-A31710498648}" destId="{39A46BA2-0965-4ABA-BD27-4070AC25E4B7}" srcOrd="4" destOrd="0" presId="urn:microsoft.com/office/officeart/2005/8/layout/pyramid2"/>
    <dgm:cxn modelId="{BE40573A-AE55-4FCB-9AD7-1798E2C0A682}" type="presParOf" srcId="{522FFBCC-C884-46AC-B250-A31710498648}" destId="{3EFCC675-EB54-42EE-985F-118022BF21BC}" srcOrd="5" destOrd="0" presId="urn:microsoft.com/office/officeart/2005/8/layout/pyramid2"/>
    <dgm:cxn modelId="{9FB21E60-EFA1-456D-BBE0-49ED8D1F370C}" type="presParOf" srcId="{522FFBCC-C884-46AC-B250-A31710498648}" destId="{70A0539F-978D-44BD-B27F-B08DB66C086A}" srcOrd="6" destOrd="0" presId="urn:microsoft.com/office/officeart/2005/8/layout/pyramid2"/>
    <dgm:cxn modelId="{6DD72128-D2C1-4FF0-B18C-8CA36012CBDB}" type="presParOf" srcId="{522FFBCC-C884-46AC-B250-A31710498648}" destId="{ECD3A835-C9D6-4A49-B0AE-599CA6640343}" srcOrd="7" destOrd="0" presId="urn:microsoft.com/office/officeart/2005/8/layout/pyramid2"/>
    <dgm:cxn modelId="{9A6950EC-346B-4D7F-B6E8-06A0B5D953A1}" type="presParOf" srcId="{522FFBCC-C884-46AC-B250-A31710498648}" destId="{A2281544-86CB-4F0E-81EF-D64518BE368A}" srcOrd="8" destOrd="0" presId="urn:microsoft.com/office/officeart/2005/8/layout/pyramid2"/>
    <dgm:cxn modelId="{6C5CFD18-40D5-4E4F-8175-ADFCCC37556B}" type="presParOf" srcId="{522FFBCC-C884-46AC-B250-A31710498648}" destId="{F2BE1BDE-1093-4324-A8CD-36F3406D9930}" srcOrd="9" destOrd="0" presId="urn:microsoft.com/office/officeart/2005/8/layout/pyramid2"/>
    <dgm:cxn modelId="{D48353FF-FCB1-4FFA-9D88-5E73D5F68DA6}" type="presParOf" srcId="{522FFBCC-C884-46AC-B250-A31710498648}" destId="{823157C2-81F5-4025-AB90-A99F215E57EE}" srcOrd="10" destOrd="0" presId="urn:microsoft.com/office/officeart/2005/8/layout/pyramid2"/>
    <dgm:cxn modelId="{649E3B0F-073A-4E83-97CB-21D6F2BA7296}" type="presParOf" srcId="{522FFBCC-C884-46AC-B250-A31710498648}" destId="{431C21FC-0628-4F20-9D8F-D91BE6562660}" srcOrd="11" destOrd="0" presId="urn:microsoft.com/office/officeart/2005/8/layout/pyramid2"/>
    <dgm:cxn modelId="{601A0498-D95F-494A-A851-DCC3A2F8DF08}" type="presParOf" srcId="{522FFBCC-C884-46AC-B250-A31710498648}" destId="{A88DCD58-DEEF-404D-80AD-F68F74D14A90}" srcOrd="12" destOrd="0" presId="urn:microsoft.com/office/officeart/2005/8/layout/pyramid2"/>
    <dgm:cxn modelId="{F3A03AD9-65B3-4231-A187-7F0CF4EE9728}" type="presParOf" srcId="{522FFBCC-C884-46AC-B250-A31710498648}" destId="{A55BB82B-225A-4E33-9FB3-E34AB24D2B3F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1A626-6D6D-4984-BC88-D18F729D40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A847A3-9BEB-4246-9595-F962C1A214DE}">
      <dgm:prSet phldrT="[Текст]"/>
      <dgm:spPr/>
      <dgm:t>
        <a:bodyPr/>
        <a:lstStyle/>
        <a:p>
          <a:r>
            <a:rPr lang="ru-RU" dirty="0" smtClean="0"/>
            <a:t>2016</a:t>
          </a:r>
          <a:endParaRPr lang="ru-RU" dirty="0"/>
        </a:p>
      </dgm:t>
    </dgm:pt>
    <dgm:pt modelId="{1EC0375F-9D18-4819-9C4C-D9E88DDFD712}" type="parTrans" cxnId="{227292E1-41FA-4AEF-935A-B2E8A433C788}">
      <dgm:prSet/>
      <dgm:spPr/>
      <dgm:t>
        <a:bodyPr/>
        <a:lstStyle/>
        <a:p>
          <a:endParaRPr lang="ru-RU"/>
        </a:p>
      </dgm:t>
    </dgm:pt>
    <dgm:pt modelId="{A316BF05-8BC6-4AC9-B157-583474D3A389}" type="sibTrans" cxnId="{227292E1-41FA-4AEF-935A-B2E8A433C788}">
      <dgm:prSet/>
      <dgm:spPr/>
      <dgm:t>
        <a:bodyPr/>
        <a:lstStyle/>
        <a:p>
          <a:endParaRPr lang="ru-RU"/>
        </a:p>
      </dgm:t>
    </dgm:pt>
    <dgm:pt modelId="{CA51F9DB-8FE6-43ED-BB27-6E5E583D2F7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Русский язык +математика +2 предмета</a:t>
          </a:r>
          <a:endParaRPr lang="ru-RU" b="1" dirty="0">
            <a:solidFill>
              <a:srgbClr val="002060"/>
            </a:solidFill>
          </a:endParaRPr>
        </a:p>
      </dgm:t>
    </dgm:pt>
    <dgm:pt modelId="{E714891C-6F8B-4F69-84D4-FD0925BC6D18}" type="parTrans" cxnId="{8CE832DE-F20F-4D67-AE21-FBD6BEF2C906}">
      <dgm:prSet/>
      <dgm:spPr/>
      <dgm:t>
        <a:bodyPr/>
        <a:lstStyle/>
        <a:p>
          <a:endParaRPr lang="ru-RU"/>
        </a:p>
      </dgm:t>
    </dgm:pt>
    <dgm:pt modelId="{C59E7789-ACFF-486B-BC46-23D41E161809}" type="sibTrans" cxnId="{8CE832DE-F20F-4D67-AE21-FBD6BEF2C906}">
      <dgm:prSet/>
      <dgm:spPr/>
      <dgm:t>
        <a:bodyPr/>
        <a:lstStyle/>
        <a:p>
          <a:endParaRPr lang="ru-RU"/>
        </a:p>
      </dgm:t>
    </dgm:pt>
    <dgm:pt modelId="{FC2689EA-A526-4E11-BC5A-CFE2B68F5354}">
      <dgm:prSet phldrT="[Текст]" phldr="1"/>
      <dgm:spPr/>
      <dgm:t>
        <a:bodyPr/>
        <a:lstStyle/>
        <a:p>
          <a:endParaRPr lang="ru-RU" dirty="0"/>
        </a:p>
      </dgm:t>
    </dgm:pt>
    <dgm:pt modelId="{6BB122AF-0C06-4ECA-952F-BE335B708AAC}" type="parTrans" cxnId="{F5F0C075-768D-43E6-867E-80EC58C5F92B}">
      <dgm:prSet/>
      <dgm:spPr/>
      <dgm:t>
        <a:bodyPr/>
        <a:lstStyle/>
        <a:p>
          <a:endParaRPr lang="ru-RU"/>
        </a:p>
      </dgm:t>
    </dgm:pt>
    <dgm:pt modelId="{00668526-9BCF-4038-9215-7E9C92D350CA}" type="sibTrans" cxnId="{F5F0C075-768D-43E6-867E-80EC58C5F92B}">
      <dgm:prSet/>
      <dgm:spPr/>
      <dgm:t>
        <a:bodyPr/>
        <a:lstStyle/>
        <a:p>
          <a:endParaRPr lang="ru-RU"/>
        </a:p>
      </dgm:t>
    </dgm:pt>
    <dgm:pt modelId="{615C561B-19AD-410E-8AA0-B716E873EA8C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D6C786BE-2900-401D-B474-B3306947969E}" type="parTrans" cxnId="{77D83F8C-C944-47F2-A14E-7198F6C24DF2}">
      <dgm:prSet/>
      <dgm:spPr/>
      <dgm:t>
        <a:bodyPr/>
        <a:lstStyle/>
        <a:p>
          <a:endParaRPr lang="ru-RU"/>
        </a:p>
      </dgm:t>
    </dgm:pt>
    <dgm:pt modelId="{3CBE513A-752C-4810-A43C-F42D67E76989}" type="sibTrans" cxnId="{77D83F8C-C944-47F2-A14E-7198F6C24DF2}">
      <dgm:prSet/>
      <dgm:spPr/>
      <dgm:t>
        <a:bodyPr/>
        <a:lstStyle/>
        <a:p>
          <a:endParaRPr lang="ru-RU"/>
        </a:p>
      </dgm:t>
    </dgm:pt>
    <dgm:pt modelId="{691B611A-474E-4A3B-9644-A85BB7C8B84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Русский язык + математика + 3 предмета</a:t>
          </a:r>
          <a:endParaRPr lang="ru-RU" b="1" dirty="0">
            <a:solidFill>
              <a:srgbClr val="002060"/>
            </a:solidFill>
          </a:endParaRPr>
        </a:p>
      </dgm:t>
    </dgm:pt>
    <dgm:pt modelId="{B7E09B8A-3441-4B33-8473-65098FBF339E}" type="parTrans" cxnId="{31654813-5D17-43CB-B9E3-14F46B5D1D50}">
      <dgm:prSet/>
      <dgm:spPr/>
      <dgm:t>
        <a:bodyPr/>
        <a:lstStyle/>
        <a:p>
          <a:endParaRPr lang="ru-RU"/>
        </a:p>
      </dgm:t>
    </dgm:pt>
    <dgm:pt modelId="{A663CCCC-D204-425E-B9DE-E51964F2C6A4}" type="sibTrans" cxnId="{31654813-5D17-43CB-B9E3-14F46B5D1D50}">
      <dgm:prSet/>
      <dgm:spPr/>
      <dgm:t>
        <a:bodyPr/>
        <a:lstStyle/>
        <a:p>
          <a:endParaRPr lang="ru-RU"/>
        </a:p>
      </dgm:t>
    </dgm:pt>
    <dgm:pt modelId="{91C26609-DE18-47DE-9650-5B760A03D480}">
      <dgm:prSet phldrT="[Текст]" phldr="1"/>
      <dgm:spPr/>
      <dgm:t>
        <a:bodyPr/>
        <a:lstStyle/>
        <a:p>
          <a:endParaRPr lang="ru-RU" dirty="0"/>
        </a:p>
      </dgm:t>
    </dgm:pt>
    <dgm:pt modelId="{AC26F9DD-3381-4358-85BC-C291605A2BB4}" type="parTrans" cxnId="{847911CB-C5C5-40C5-9407-B2D81B9E7571}">
      <dgm:prSet/>
      <dgm:spPr/>
      <dgm:t>
        <a:bodyPr/>
        <a:lstStyle/>
        <a:p>
          <a:endParaRPr lang="ru-RU"/>
        </a:p>
      </dgm:t>
    </dgm:pt>
    <dgm:pt modelId="{9C3E5BCC-8AA0-4753-A3A6-C78CCADCC115}" type="sibTrans" cxnId="{847911CB-C5C5-40C5-9407-B2D81B9E7571}">
      <dgm:prSet/>
      <dgm:spPr/>
      <dgm:t>
        <a:bodyPr/>
        <a:lstStyle/>
        <a:p>
          <a:endParaRPr lang="ru-RU"/>
        </a:p>
      </dgm:t>
    </dgm:pt>
    <dgm:pt modelId="{CDEE4CE5-1457-4D34-A191-F6FAE9C1B9B0}">
      <dgm:prSet phldrT="[Текст]"/>
      <dgm:spPr/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EAD50DE7-765F-46CE-B98D-77699D0F0401}" type="parTrans" cxnId="{1BE78DDD-6567-43EE-992B-DA756EE19DB6}">
      <dgm:prSet/>
      <dgm:spPr/>
      <dgm:t>
        <a:bodyPr/>
        <a:lstStyle/>
        <a:p>
          <a:endParaRPr lang="ru-RU"/>
        </a:p>
      </dgm:t>
    </dgm:pt>
    <dgm:pt modelId="{BE3E279F-F19E-4E7E-86E3-AA0A5EF29DF6}" type="sibTrans" cxnId="{1BE78DDD-6567-43EE-992B-DA756EE19DB6}">
      <dgm:prSet/>
      <dgm:spPr/>
      <dgm:t>
        <a:bodyPr/>
        <a:lstStyle/>
        <a:p>
          <a:endParaRPr lang="ru-RU"/>
        </a:p>
      </dgm:t>
    </dgm:pt>
    <dgm:pt modelId="{FC0A37D9-B0BB-4F6E-8B06-CE28FAE9468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Русский язык + математика + 4 предмета</a:t>
          </a:r>
          <a:endParaRPr lang="ru-RU" b="1" dirty="0">
            <a:solidFill>
              <a:srgbClr val="002060"/>
            </a:solidFill>
          </a:endParaRPr>
        </a:p>
      </dgm:t>
    </dgm:pt>
    <dgm:pt modelId="{593B195D-8817-43BF-B8FC-72938C0FEBF8}" type="parTrans" cxnId="{76AE9AF8-8935-4DC8-9054-8BFD40349939}">
      <dgm:prSet/>
      <dgm:spPr/>
      <dgm:t>
        <a:bodyPr/>
        <a:lstStyle/>
        <a:p>
          <a:endParaRPr lang="ru-RU"/>
        </a:p>
      </dgm:t>
    </dgm:pt>
    <dgm:pt modelId="{B34FEBA1-19BD-45BB-9BB4-08944755B899}" type="sibTrans" cxnId="{76AE9AF8-8935-4DC8-9054-8BFD40349939}">
      <dgm:prSet/>
      <dgm:spPr/>
      <dgm:t>
        <a:bodyPr/>
        <a:lstStyle/>
        <a:p>
          <a:endParaRPr lang="ru-RU"/>
        </a:p>
      </dgm:t>
    </dgm:pt>
    <dgm:pt modelId="{4873B13D-9990-4CAA-A6F5-841C3E34B2A4}">
      <dgm:prSet phldrT="[Текст]" phldr="1"/>
      <dgm:spPr/>
      <dgm:t>
        <a:bodyPr/>
        <a:lstStyle/>
        <a:p>
          <a:endParaRPr lang="ru-RU" dirty="0"/>
        </a:p>
      </dgm:t>
    </dgm:pt>
    <dgm:pt modelId="{D5CF092C-221E-488E-B718-A5495618A0D8}" type="parTrans" cxnId="{D9BA26B0-F793-4996-B6C3-5C2E6BBBF04A}">
      <dgm:prSet/>
      <dgm:spPr/>
      <dgm:t>
        <a:bodyPr/>
        <a:lstStyle/>
        <a:p>
          <a:endParaRPr lang="ru-RU"/>
        </a:p>
      </dgm:t>
    </dgm:pt>
    <dgm:pt modelId="{FC9E2B5F-706C-4901-B547-CC9E3DD75E19}" type="sibTrans" cxnId="{D9BA26B0-F793-4996-B6C3-5C2E6BBBF04A}">
      <dgm:prSet/>
      <dgm:spPr/>
      <dgm:t>
        <a:bodyPr/>
        <a:lstStyle/>
        <a:p>
          <a:endParaRPr lang="ru-RU"/>
        </a:p>
      </dgm:t>
    </dgm:pt>
    <dgm:pt modelId="{937B39A6-8B72-4458-9FFB-DB0A704A8179}" type="pres">
      <dgm:prSet presAssocID="{8601A626-6D6D-4984-BC88-D18F729D40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7C4B88-4DFA-4C70-807B-B2A2A23E9FD0}" type="pres">
      <dgm:prSet presAssocID="{87A847A3-9BEB-4246-9595-F962C1A214DE}" presName="composite" presStyleCnt="0"/>
      <dgm:spPr/>
    </dgm:pt>
    <dgm:pt modelId="{7CED9003-9E5C-40CE-B4C3-65DEC422A130}" type="pres">
      <dgm:prSet presAssocID="{87A847A3-9BEB-4246-9595-F962C1A214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801DC-6E3F-48A2-83A6-A71B15D4823A}" type="pres">
      <dgm:prSet presAssocID="{87A847A3-9BEB-4246-9595-F962C1A214D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06342-50EE-41FC-8C03-68013753ECD3}" type="pres">
      <dgm:prSet presAssocID="{A316BF05-8BC6-4AC9-B157-583474D3A389}" presName="sp" presStyleCnt="0"/>
      <dgm:spPr/>
    </dgm:pt>
    <dgm:pt modelId="{0A774F7C-2A33-48FB-AC56-DD6E43E02465}" type="pres">
      <dgm:prSet presAssocID="{615C561B-19AD-410E-8AA0-B716E873EA8C}" presName="composite" presStyleCnt="0"/>
      <dgm:spPr/>
    </dgm:pt>
    <dgm:pt modelId="{DEC92D29-FC88-4416-9A6E-2E36F7D6A06E}" type="pres">
      <dgm:prSet presAssocID="{615C561B-19AD-410E-8AA0-B716E873EA8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79AD9-9E6C-41D3-91A7-4C9395AB84B2}" type="pres">
      <dgm:prSet presAssocID="{615C561B-19AD-410E-8AA0-B716E873EA8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30D31-3FFE-45DD-ADA9-BC98465A780F}" type="pres">
      <dgm:prSet presAssocID="{3CBE513A-752C-4810-A43C-F42D67E76989}" presName="sp" presStyleCnt="0"/>
      <dgm:spPr/>
    </dgm:pt>
    <dgm:pt modelId="{8FF8FB6D-7F98-4F97-888D-FB8B610E181F}" type="pres">
      <dgm:prSet presAssocID="{CDEE4CE5-1457-4D34-A191-F6FAE9C1B9B0}" presName="composite" presStyleCnt="0"/>
      <dgm:spPr/>
    </dgm:pt>
    <dgm:pt modelId="{DC5C879E-F677-43EF-BD65-6A951A397639}" type="pres">
      <dgm:prSet presAssocID="{CDEE4CE5-1457-4D34-A191-F6FAE9C1B9B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FA933-76C0-444B-B4BC-151E87E0CCD6}" type="pres">
      <dgm:prSet presAssocID="{CDEE4CE5-1457-4D34-A191-F6FAE9C1B9B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E78DDD-6567-43EE-992B-DA756EE19DB6}" srcId="{8601A626-6D6D-4984-BC88-D18F729D407A}" destId="{CDEE4CE5-1457-4D34-A191-F6FAE9C1B9B0}" srcOrd="2" destOrd="0" parTransId="{EAD50DE7-765F-46CE-B98D-77699D0F0401}" sibTransId="{BE3E279F-F19E-4E7E-86E3-AA0A5EF29DF6}"/>
    <dgm:cxn modelId="{D3D6F19B-F92B-4665-B2E8-1E5947514267}" type="presOf" srcId="{4873B13D-9990-4CAA-A6F5-841C3E34B2A4}" destId="{9BAFA933-76C0-444B-B4BC-151E87E0CCD6}" srcOrd="0" destOrd="1" presId="urn:microsoft.com/office/officeart/2005/8/layout/chevron2"/>
    <dgm:cxn modelId="{D8039BDE-57BB-4A46-82A9-E04444B413C0}" type="presOf" srcId="{615C561B-19AD-410E-8AA0-B716E873EA8C}" destId="{DEC92D29-FC88-4416-9A6E-2E36F7D6A06E}" srcOrd="0" destOrd="0" presId="urn:microsoft.com/office/officeart/2005/8/layout/chevron2"/>
    <dgm:cxn modelId="{8D0D2900-C88D-48DE-9AE6-9D62B067D3E3}" type="presOf" srcId="{691B611A-474E-4A3B-9644-A85BB7C8B843}" destId="{13179AD9-9E6C-41D3-91A7-4C9395AB84B2}" srcOrd="0" destOrd="0" presId="urn:microsoft.com/office/officeart/2005/8/layout/chevron2"/>
    <dgm:cxn modelId="{C98A83FC-2454-45AB-A4C2-2045C2C90538}" type="presOf" srcId="{FC2689EA-A526-4E11-BC5A-CFE2B68F5354}" destId="{C8D801DC-6E3F-48A2-83A6-A71B15D4823A}" srcOrd="0" destOrd="1" presId="urn:microsoft.com/office/officeart/2005/8/layout/chevron2"/>
    <dgm:cxn modelId="{D9BA26B0-F793-4996-B6C3-5C2E6BBBF04A}" srcId="{CDEE4CE5-1457-4D34-A191-F6FAE9C1B9B0}" destId="{4873B13D-9990-4CAA-A6F5-841C3E34B2A4}" srcOrd="1" destOrd="0" parTransId="{D5CF092C-221E-488E-B718-A5495618A0D8}" sibTransId="{FC9E2B5F-706C-4901-B547-CC9E3DD75E19}"/>
    <dgm:cxn modelId="{77D83F8C-C944-47F2-A14E-7198F6C24DF2}" srcId="{8601A626-6D6D-4984-BC88-D18F729D407A}" destId="{615C561B-19AD-410E-8AA0-B716E873EA8C}" srcOrd="1" destOrd="0" parTransId="{D6C786BE-2900-401D-B474-B3306947969E}" sibTransId="{3CBE513A-752C-4810-A43C-F42D67E76989}"/>
    <dgm:cxn modelId="{C4EF1518-30BD-40D5-9A88-BB7D8AE622EE}" type="presOf" srcId="{FC0A37D9-B0BB-4F6E-8B06-CE28FAE9468B}" destId="{9BAFA933-76C0-444B-B4BC-151E87E0CCD6}" srcOrd="0" destOrd="0" presId="urn:microsoft.com/office/officeart/2005/8/layout/chevron2"/>
    <dgm:cxn modelId="{AC1A399A-06EB-431E-9648-920BF5B0095D}" type="presOf" srcId="{91C26609-DE18-47DE-9650-5B760A03D480}" destId="{13179AD9-9E6C-41D3-91A7-4C9395AB84B2}" srcOrd="0" destOrd="1" presId="urn:microsoft.com/office/officeart/2005/8/layout/chevron2"/>
    <dgm:cxn modelId="{31654813-5D17-43CB-B9E3-14F46B5D1D50}" srcId="{615C561B-19AD-410E-8AA0-B716E873EA8C}" destId="{691B611A-474E-4A3B-9644-A85BB7C8B843}" srcOrd="0" destOrd="0" parTransId="{B7E09B8A-3441-4B33-8473-65098FBF339E}" sibTransId="{A663CCCC-D204-425E-B9DE-E51964F2C6A4}"/>
    <dgm:cxn modelId="{8CE832DE-F20F-4D67-AE21-FBD6BEF2C906}" srcId="{87A847A3-9BEB-4246-9595-F962C1A214DE}" destId="{CA51F9DB-8FE6-43ED-BB27-6E5E583D2F79}" srcOrd="0" destOrd="0" parTransId="{E714891C-6F8B-4F69-84D4-FD0925BC6D18}" sibTransId="{C59E7789-ACFF-486B-BC46-23D41E161809}"/>
    <dgm:cxn modelId="{EDF98771-D0BB-4FC7-9B1B-B27ECE9D06B1}" type="presOf" srcId="{CA51F9DB-8FE6-43ED-BB27-6E5E583D2F79}" destId="{C8D801DC-6E3F-48A2-83A6-A71B15D4823A}" srcOrd="0" destOrd="0" presId="urn:microsoft.com/office/officeart/2005/8/layout/chevron2"/>
    <dgm:cxn modelId="{F5F0C075-768D-43E6-867E-80EC58C5F92B}" srcId="{87A847A3-9BEB-4246-9595-F962C1A214DE}" destId="{FC2689EA-A526-4E11-BC5A-CFE2B68F5354}" srcOrd="1" destOrd="0" parTransId="{6BB122AF-0C06-4ECA-952F-BE335B708AAC}" sibTransId="{00668526-9BCF-4038-9215-7E9C92D350CA}"/>
    <dgm:cxn modelId="{847911CB-C5C5-40C5-9407-B2D81B9E7571}" srcId="{615C561B-19AD-410E-8AA0-B716E873EA8C}" destId="{91C26609-DE18-47DE-9650-5B760A03D480}" srcOrd="1" destOrd="0" parTransId="{AC26F9DD-3381-4358-85BC-C291605A2BB4}" sibTransId="{9C3E5BCC-8AA0-4753-A3A6-C78CCADCC115}"/>
    <dgm:cxn modelId="{41B18009-BBEF-4810-A476-218D30EB150E}" type="presOf" srcId="{8601A626-6D6D-4984-BC88-D18F729D407A}" destId="{937B39A6-8B72-4458-9FFB-DB0A704A8179}" srcOrd="0" destOrd="0" presId="urn:microsoft.com/office/officeart/2005/8/layout/chevron2"/>
    <dgm:cxn modelId="{7B9EF790-2A0F-496E-9527-C9563CC5626D}" type="presOf" srcId="{CDEE4CE5-1457-4D34-A191-F6FAE9C1B9B0}" destId="{DC5C879E-F677-43EF-BD65-6A951A397639}" srcOrd="0" destOrd="0" presId="urn:microsoft.com/office/officeart/2005/8/layout/chevron2"/>
    <dgm:cxn modelId="{F6B30C91-9E58-41B3-8B08-D2534B50DE30}" type="presOf" srcId="{87A847A3-9BEB-4246-9595-F962C1A214DE}" destId="{7CED9003-9E5C-40CE-B4C3-65DEC422A130}" srcOrd="0" destOrd="0" presId="urn:microsoft.com/office/officeart/2005/8/layout/chevron2"/>
    <dgm:cxn modelId="{227292E1-41FA-4AEF-935A-B2E8A433C788}" srcId="{8601A626-6D6D-4984-BC88-D18F729D407A}" destId="{87A847A3-9BEB-4246-9595-F962C1A214DE}" srcOrd="0" destOrd="0" parTransId="{1EC0375F-9D18-4819-9C4C-D9E88DDFD712}" sibTransId="{A316BF05-8BC6-4AC9-B157-583474D3A389}"/>
    <dgm:cxn modelId="{76AE9AF8-8935-4DC8-9054-8BFD40349939}" srcId="{CDEE4CE5-1457-4D34-A191-F6FAE9C1B9B0}" destId="{FC0A37D9-B0BB-4F6E-8B06-CE28FAE9468B}" srcOrd="0" destOrd="0" parTransId="{593B195D-8817-43BF-B8FC-72938C0FEBF8}" sibTransId="{B34FEBA1-19BD-45BB-9BB4-08944755B899}"/>
    <dgm:cxn modelId="{213B78D3-937E-4CAF-B6BA-7052A7DE70BF}" type="presParOf" srcId="{937B39A6-8B72-4458-9FFB-DB0A704A8179}" destId="{8E7C4B88-4DFA-4C70-807B-B2A2A23E9FD0}" srcOrd="0" destOrd="0" presId="urn:microsoft.com/office/officeart/2005/8/layout/chevron2"/>
    <dgm:cxn modelId="{D0F326CD-ED55-4B7E-9E3D-AD55844665C8}" type="presParOf" srcId="{8E7C4B88-4DFA-4C70-807B-B2A2A23E9FD0}" destId="{7CED9003-9E5C-40CE-B4C3-65DEC422A130}" srcOrd="0" destOrd="0" presId="urn:microsoft.com/office/officeart/2005/8/layout/chevron2"/>
    <dgm:cxn modelId="{09AE7AF8-3D8D-411B-963D-CA41BF6F8E21}" type="presParOf" srcId="{8E7C4B88-4DFA-4C70-807B-B2A2A23E9FD0}" destId="{C8D801DC-6E3F-48A2-83A6-A71B15D4823A}" srcOrd="1" destOrd="0" presId="urn:microsoft.com/office/officeart/2005/8/layout/chevron2"/>
    <dgm:cxn modelId="{13BC9097-BCC3-4A5B-8597-B19CFF84F12F}" type="presParOf" srcId="{937B39A6-8B72-4458-9FFB-DB0A704A8179}" destId="{6C406342-50EE-41FC-8C03-68013753ECD3}" srcOrd="1" destOrd="0" presId="urn:microsoft.com/office/officeart/2005/8/layout/chevron2"/>
    <dgm:cxn modelId="{04DC3362-AA01-48B6-8976-2A9582ADA192}" type="presParOf" srcId="{937B39A6-8B72-4458-9FFB-DB0A704A8179}" destId="{0A774F7C-2A33-48FB-AC56-DD6E43E02465}" srcOrd="2" destOrd="0" presId="urn:microsoft.com/office/officeart/2005/8/layout/chevron2"/>
    <dgm:cxn modelId="{8FAA7FFF-EE23-4F0D-BF1B-741E9CCB5E1A}" type="presParOf" srcId="{0A774F7C-2A33-48FB-AC56-DD6E43E02465}" destId="{DEC92D29-FC88-4416-9A6E-2E36F7D6A06E}" srcOrd="0" destOrd="0" presId="urn:microsoft.com/office/officeart/2005/8/layout/chevron2"/>
    <dgm:cxn modelId="{CC6E5FFD-6C85-4261-81F8-73D257FD3611}" type="presParOf" srcId="{0A774F7C-2A33-48FB-AC56-DD6E43E02465}" destId="{13179AD9-9E6C-41D3-91A7-4C9395AB84B2}" srcOrd="1" destOrd="0" presId="urn:microsoft.com/office/officeart/2005/8/layout/chevron2"/>
    <dgm:cxn modelId="{01630A03-2374-4399-8FE4-6F07BC2F0EB8}" type="presParOf" srcId="{937B39A6-8B72-4458-9FFB-DB0A704A8179}" destId="{7FC30D31-3FFE-45DD-ADA9-BC98465A780F}" srcOrd="3" destOrd="0" presId="urn:microsoft.com/office/officeart/2005/8/layout/chevron2"/>
    <dgm:cxn modelId="{5D10105D-45A2-41B7-81D3-5B4BAD98A5E2}" type="presParOf" srcId="{937B39A6-8B72-4458-9FFB-DB0A704A8179}" destId="{8FF8FB6D-7F98-4F97-888D-FB8B610E181F}" srcOrd="4" destOrd="0" presId="urn:microsoft.com/office/officeart/2005/8/layout/chevron2"/>
    <dgm:cxn modelId="{404C6DDD-0B34-4CCA-A819-CCDB9740E388}" type="presParOf" srcId="{8FF8FB6D-7F98-4F97-888D-FB8B610E181F}" destId="{DC5C879E-F677-43EF-BD65-6A951A397639}" srcOrd="0" destOrd="0" presId="urn:microsoft.com/office/officeart/2005/8/layout/chevron2"/>
    <dgm:cxn modelId="{602EF20D-4BAD-4EDF-BE9C-1B4F869F5A3F}" type="presParOf" srcId="{8FF8FB6D-7F98-4F97-888D-FB8B610E181F}" destId="{9BAFA933-76C0-444B-B4BC-151E87E0CC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38C2C-AA8D-4730-9465-D1462BDDBFCD}" type="doc">
      <dgm:prSet loTypeId="urn:microsoft.com/office/officeart/2005/8/layout/vList2" loCatId="list" qsTypeId="urn:microsoft.com/office/officeart/2005/8/quickstyle/simple1#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4FDC100-A1B0-4168-818F-D2E7B8E25D8F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2015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B19F441-3149-43D0-B76C-1404B2D8AD99}" type="parTrans" cxnId="{0561BE04-9C03-4A3E-A32B-DE96657E4218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68AAC167-707D-46D3-80EF-F6750E06A2D2}" type="sibTrans" cxnId="{0561BE04-9C03-4A3E-A32B-DE96657E4218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0B3F131F-1BC2-4E18-9E6A-56ECBFE36A54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2017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CE51074-C3FC-42D2-BFA6-570217910AC5}" type="parTrans" cxnId="{8088D924-FA81-4380-AE39-E7C8C3598E1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63BF7375-1143-4460-A6CF-72BC4A0142F9}" type="sibTrans" cxnId="{8088D924-FA81-4380-AE39-E7C8C3598E1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22EFCD4F-699E-4528-9A48-775D88E5C91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Всероссийские проверочные работы –</a:t>
          </a:r>
          <a:r>
            <a:rPr lang="en-US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 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начальная и основная школа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mbria" pitchFamily="18" charset="0"/>
          </a:endParaRPr>
        </a:p>
      </dgm:t>
    </dgm:pt>
    <dgm:pt modelId="{9C0E3B3E-E07B-48C8-BA8F-2E706572A883}" type="parTrans" cxnId="{28ADF630-7C13-418C-8593-AACE7EB28E33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1266F551-A608-437A-BE57-0510303BF435}" type="sibTrans" cxnId="{28ADF630-7C13-418C-8593-AACE7EB28E33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66FE3805-1DFF-4D26-BC0F-8217546EEBD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Экспертный анализ уровня профессиональных компетенций учителей истории и обществознания – 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апрель 2015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mbria" pitchFamily="18" charset="0"/>
          </a:endParaRPr>
        </a:p>
      </dgm:t>
    </dgm:pt>
    <dgm:pt modelId="{523037B0-BB6B-45F0-B64C-B76BA2621D8F}" type="parTrans" cxnId="{59498A19-02DC-47DD-BB3F-B5803D99CF86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B5CF9D89-83F9-4B33-82FF-ADF631E36C22}" type="sibTrans" cxnId="{59498A19-02DC-47DD-BB3F-B5803D99CF86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E8B1BD28-D5CA-47D0-AA91-0D0F638CE729}">
      <dgm:prSet phldrT="[Текст]"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Международные исследования качества образования </a:t>
          </a:r>
          <a:r>
            <a:rPr lang="en-US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PIRLS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, </a:t>
          </a:r>
          <a:r>
            <a:rPr lang="en-US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ICCS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mbria" pitchFamily="18" charset="0"/>
          </a:endParaRPr>
        </a:p>
      </dgm:t>
    </dgm:pt>
    <dgm:pt modelId="{3C5A3807-403B-4FF2-B8F1-13A4D48F0421}" type="parTrans" cxnId="{7974BB31-88B3-4788-B46E-6523E617F81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AFCF41B1-4EE3-4F37-A08C-F4C17144AC1F}" type="sibTrans" cxnId="{7974BB31-88B3-4788-B46E-6523E617F81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733F8268-C4C6-4A2B-B315-9896D96CB5AA}">
      <dgm:prSet phldrT="[Текст]"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Всероссийские проверочные работы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mbria" pitchFamily="18" charset="0"/>
          </a:endParaRPr>
        </a:p>
      </dgm:t>
    </dgm:pt>
    <dgm:pt modelId="{6BAB81E8-B97B-4B86-BCEB-04D30BB67955}" type="parTrans" cxnId="{4E1AFA86-B8F9-4417-BF2B-8A59FA118008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C9A26297-3B43-4515-8F9A-6FB0C4FD3D4A}" type="sibTrans" cxnId="{4E1AFA86-B8F9-4417-BF2B-8A59FA118008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7E54CFF-DAC0-484D-8C20-3CE252CE2BC8}">
      <dgm:prSet phldrT="[Текст]"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ГИА-9 – введение обязательных экзаменов по 2 учебным предметам по выбору учащегося </a:t>
          </a:r>
          <a:b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</a:b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(без учета результатов экзаменов при выставлении итоговой отметки в аттестат) 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mbria" pitchFamily="18" charset="0"/>
          </a:endParaRPr>
        </a:p>
      </dgm:t>
    </dgm:pt>
    <dgm:pt modelId="{9EF91AFA-C181-45B2-A797-2AA329FFDDC7}" type="parTrans" cxnId="{1FDD876C-1119-4DEC-B857-A3F03FD175B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AAA57F89-55BF-4304-95FB-9FBC4D7CB264}" type="sibTrans" cxnId="{1FDD876C-1119-4DEC-B857-A3F03FD175B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D194951C-4E04-4A34-B4E3-B5728E3C242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ГИА-9 – 2 обязательных экзамена по 2 учебным предметам по выбору учащегося (с учетом результатов экзаменов при выставлении итоговой отметки в аттестат), установление шкал на федеральном уровне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mbria" pitchFamily="18" charset="0"/>
          </a:endParaRPr>
        </a:p>
      </dgm:t>
    </dgm:pt>
    <dgm:pt modelId="{D1561483-C541-412B-835C-670980888EAB}" type="parTrans" cxnId="{4A277435-2C74-4A79-951F-4414220FA371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575C1149-A407-49A9-A552-11F677368781}" type="sibTrans" cxnId="{4A277435-2C74-4A79-951F-4414220FA371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75938B38-8DFB-4BF3-90C1-01EF49D1A701}">
      <dgm:prSet phldrT="[Текст]" custT="1"/>
      <dgm:spPr/>
      <dgm:t>
        <a:bodyPr/>
        <a:lstStyle/>
        <a:p>
          <a:pPr marL="114300" indent="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2016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653BB45-81FD-4BBA-A663-2C003BF8D7F6}" type="sibTrans" cxnId="{F9A2F367-0C22-4DD8-B6D0-8EDDE07D7411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2E9A5BB1-99E3-427E-82C3-1A9CC32D7D0C}" type="parTrans" cxnId="{F9A2F367-0C22-4DD8-B6D0-8EDDE07D7411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13536979-EE44-4908-9FEB-38377D3492F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Национальное исследование </a:t>
          </a:r>
          <a:r>
            <a:rPr lang="ru-RU" sz="1400" b="1" dirty="0" err="1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граждановедческого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 образования (8 класс) – 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апрель 2015</a:t>
          </a:r>
          <a:endParaRPr lang="ru-RU" sz="14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F7CE3F0-DC70-4AF6-98B6-A3D39AAE5845}" type="sibTrans" cxnId="{5A8F8AED-DA0E-4781-B7D0-BC45D0956DE4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E36F6046-4450-49C7-9BCB-4FA7645E52BA}" type="parTrans" cxnId="{5A8F8AED-DA0E-4781-B7D0-BC45D0956DE4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F759A961-BA61-43F6-8E5D-A01C08FD0E39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НИКО – русский язык (4 класс) 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14 апреля 2015 г. </a:t>
          </a:r>
          <a:endParaRPr lang="ru-RU" sz="14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BA3A6E1-8BB6-4374-8693-4374A87A6CFD}" type="sibTrans" cxnId="{C842BA6A-EE07-46DF-A34D-8063516CF62F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C47CD17F-097F-40BE-B5C9-190610B0DBBD}" type="parTrans" cxnId="{C842BA6A-EE07-46DF-A34D-8063516CF62F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1BC4BA6A-09D6-47B5-A7E6-BA50435BF8F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Всероссийские проверочные работы – апробация</a:t>
          </a:r>
          <a:r>
            <a:rPr lang="en-US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 </a:t>
          </a:r>
          <a:endParaRPr lang="ru-RU" sz="14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78F5274-4A5D-464F-A193-F99F1E11C977}" type="parTrans" cxnId="{ED73FF79-DF04-4D4C-AA62-18ED01D3D22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D3784A9D-7547-4DA8-9367-CDC1A4A5E684}" type="sibTrans" cxnId="{ED73FF79-DF04-4D4C-AA62-18ED01D3D22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5D9C94DE-F171-48DC-9CAC-69F09AF14D0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НИКО – 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</a:rPr>
            <a:t>информатика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; 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</a:rPr>
            <a:t>информационно-коммуникационные технологии (ИКТ) 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октябрь 2015</a:t>
          </a:r>
          <a:endParaRPr lang="ru-RU" sz="14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EA5CDF4-4FE6-4878-AF4F-0B6ABDFEA0A2}" type="parTrans" cxnId="{6F44D58C-7C01-42F1-88F8-DB3E6D523879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0B3FB00F-CD83-47BF-99EE-45292707D4B4}" type="sibTrans" cxnId="{6F44D58C-7C01-42F1-88F8-DB3E6D523879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4C90AB3E-F180-4E37-AD4C-AA7445C36AA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Международные исследования качества образования </a:t>
          </a:r>
          <a:r>
            <a:rPr lang="en-US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PISA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, </a:t>
          </a:r>
          <a:r>
            <a:rPr lang="en-US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TIMSS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 – 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апрель-май 2015 года</a:t>
          </a:r>
          <a:endParaRPr lang="ru-RU" sz="14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2D54624-16A5-4EB1-B4BD-24B8B61C8F26}" type="parTrans" cxnId="{9313E5C4-4141-4A5F-B246-7B08E39E22C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EC6834E8-7CFB-417C-845D-E2E627835662}" type="sibTrans" cxnId="{9313E5C4-4141-4A5F-B246-7B08E39E22C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A0A6621E-114C-4068-A4A2-3E7DAE08E20A}">
      <dgm:prSet phldrT="[Текст]"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rPr>
            <a:t>Всероссийские мониторинговые исследования дошкольного образования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Cambria" pitchFamily="18" charset="0"/>
          </a:endParaRPr>
        </a:p>
      </dgm:t>
    </dgm:pt>
    <dgm:pt modelId="{0C4266B7-F3CF-4840-AA20-917E231BC410}" type="parTrans" cxnId="{AE65517C-0841-4DFB-8353-99C81DFD4813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B57BEDDB-9113-4F32-A2E2-C402037012C9}" type="sibTrans" cxnId="{AE65517C-0841-4DFB-8353-99C81DFD4813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415D8C42-6FA4-474F-95CA-B32B0B220956}" type="pres">
      <dgm:prSet presAssocID="{1FA38C2C-AA8D-4730-9465-D1462BDDBF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0E1EA5-DA46-44A1-AB7B-648FCA9A03FE}" type="pres">
      <dgm:prSet presAssocID="{04FDC100-A1B0-4168-818F-D2E7B8E25D8F}" presName="parentText" presStyleLbl="node1" presStyleIdx="0" presStyleCnt="3" custScaleY="30975" custLinFactNeighborX="1176" custLinFactNeighborY="-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EE60E-BD1C-4DA7-ABD1-B433CF679453}" type="pres">
      <dgm:prSet presAssocID="{04FDC100-A1B0-4168-818F-D2E7B8E25D8F}" presName="childText" presStyleLbl="revTx" presStyleIdx="0" presStyleCnt="3" custScaleY="104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10328-1C01-468D-8E79-7F3BA6E5CAA5}" type="pres">
      <dgm:prSet presAssocID="{75938B38-8DFB-4BF3-90C1-01EF49D1A701}" presName="parentText" presStyleLbl="node1" presStyleIdx="1" presStyleCnt="3" custScaleY="29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665DF-B460-4530-9973-9345BFCB938B}" type="pres">
      <dgm:prSet presAssocID="{75938B38-8DFB-4BF3-90C1-01EF49D1A70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00E62-3331-4E0D-ABFF-8B9520FE0DA7}" type="pres">
      <dgm:prSet presAssocID="{0B3F131F-1BC2-4E18-9E6A-56ECBFE36A54}" presName="parentText" presStyleLbl="node1" presStyleIdx="2" presStyleCnt="3" custScaleY="24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74AA2-73EE-4B01-8D78-10158DB9097D}" type="pres">
      <dgm:prSet presAssocID="{0B3F131F-1BC2-4E18-9E6A-56ECBFE36A5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D876C-1119-4DEC-B857-A3F03FD175B2}" srcId="{75938B38-8DFB-4BF3-90C1-01EF49D1A701}" destId="{37E54CFF-DAC0-484D-8C20-3CE252CE2BC8}" srcOrd="3" destOrd="0" parTransId="{9EF91AFA-C181-45B2-A797-2AA329FFDDC7}" sibTransId="{AAA57F89-55BF-4304-95FB-9FBC4D7CB264}"/>
    <dgm:cxn modelId="{C213D25B-1D4B-4BB8-B5C9-9C078F6D342C}" type="presOf" srcId="{733F8268-C4C6-4A2B-B315-9896D96CB5AA}" destId="{713665DF-B460-4530-9973-9345BFCB938B}" srcOrd="0" destOrd="1" presId="urn:microsoft.com/office/officeart/2005/8/layout/vList2"/>
    <dgm:cxn modelId="{6F44D58C-7C01-42F1-88F8-DB3E6D523879}" srcId="{04FDC100-A1B0-4168-818F-D2E7B8E25D8F}" destId="{5D9C94DE-F171-48DC-9CAC-69F09AF14D07}" srcOrd="3" destOrd="0" parTransId="{FEA5CDF4-4FE6-4878-AF4F-0B6ABDFEA0A2}" sibTransId="{0B3FB00F-CD83-47BF-99EE-45292707D4B4}"/>
    <dgm:cxn modelId="{AE65517C-0841-4DFB-8353-99C81DFD4813}" srcId="{75938B38-8DFB-4BF3-90C1-01EF49D1A701}" destId="{A0A6621E-114C-4068-A4A2-3E7DAE08E20A}" srcOrd="2" destOrd="0" parTransId="{0C4266B7-F3CF-4840-AA20-917E231BC410}" sibTransId="{B57BEDDB-9113-4F32-A2E2-C402037012C9}"/>
    <dgm:cxn modelId="{851D204B-D581-46BD-883C-2C027E2677A8}" type="presOf" srcId="{1BC4BA6A-09D6-47B5-A7E6-BA50435BF8F8}" destId="{00BEE60E-BD1C-4DA7-ABD1-B433CF679453}" srcOrd="0" destOrd="5" presId="urn:microsoft.com/office/officeart/2005/8/layout/vList2"/>
    <dgm:cxn modelId="{06EFD62E-AD61-4550-950D-FC24ADF2BB6D}" type="presOf" srcId="{04FDC100-A1B0-4168-818F-D2E7B8E25D8F}" destId="{9D0E1EA5-DA46-44A1-AB7B-648FCA9A03FE}" srcOrd="0" destOrd="0" presId="urn:microsoft.com/office/officeart/2005/8/layout/vList2"/>
    <dgm:cxn modelId="{1E5BB522-3F7A-44EE-BB91-7CD9B8D4314D}" type="presOf" srcId="{37E54CFF-DAC0-484D-8C20-3CE252CE2BC8}" destId="{713665DF-B460-4530-9973-9345BFCB938B}" srcOrd="0" destOrd="3" presId="urn:microsoft.com/office/officeart/2005/8/layout/vList2"/>
    <dgm:cxn modelId="{61EEE06F-0AD8-4F68-BB83-36C1CBA50B8B}" type="presOf" srcId="{5D9C94DE-F171-48DC-9CAC-69F09AF14D07}" destId="{00BEE60E-BD1C-4DA7-ABD1-B433CF679453}" srcOrd="0" destOrd="3" presId="urn:microsoft.com/office/officeart/2005/8/layout/vList2"/>
    <dgm:cxn modelId="{7E39AF6E-9B91-4D99-A239-1906185372C2}" type="presOf" srcId="{D194951C-4E04-4A34-B4E3-B5728E3C2427}" destId="{9B474AA2-73EE-4B01-8D78-10158DB9097D}" srcOrd="0" destOrd="1" presId="urn:microsoft.com/office/officeart/2005/8/layout/vList2"/>
    <dgm:cxn modelId="{28ADF630-7C13-418C-8593-AACE7EB28E33}" srcId="{0B3F131F-1BC2-4E18-9E6A-56ECBFE36A54}" destId="{22EFCD4F-699E-4528-9A48-775D88E5C919}" srcOrd="0" destOrd="0" parTransId="{9C0E3B3E-E07B-48C8-BA8F-2E706572A883}" sibTransId="{1266F551-A608-437A-BE57-0510303BF435}"/>
    <dgm:cxn modelId="{9313E5C4-4141-4A5F-B246-7B08E39E22C0}" srcId="{04FDC100-A1B0-4168-818F-D2E7B8E25D8F}" destId="{4C90AB3E-F180-4E37-AD4C-AA7445C36AA7}" srcOrd="4" destOrd="0" parTransId="{22D54624-16A5-4EB1-B4BD-24B8B61C8F26}" sibTransId="{EC6834E8-7CFB-417C-845D-E2E627835662}"/>
    <dgm:cxn modelId="{0561BE04-9C03-4A3E-A32B-DE96657E4218}" srcId="{1FA38C2C-AA8D-4730-9465-D1462BDDBFCD}" destId="{04FDC100-A1B0-4168-818F-D2E7B8E25D8F}" srcOrd="0" destOrd="0" parTransId="{EB19F441-3149-43D0-B76C-1404B2D8AD99}" sibTransId="{68AAC167-707D-46D3-80EF-F6750E06A2D2}"/>
    <dgm:cxn modelId="{EB8D3971-C434-415A-919D-4698F260D31C}" type="presOf" srcId="{A0A6621E-114C-4068-A4A2-3E7DAE08E20A}" destId="{713665DF-B460-4530-9973-9345BFCB938B}" srcOrd="0" destOrd="2" presId="urn:microsoft.com/office/officeart/2005/8/layout/vList2"/>
    <dgm:cxn modelId="{59498A19-02DC-47DD-BB3F-B5803D99CF86}" srcId="{04FDC100-A1B0-4168-818F-D2E7B8E25D8F}" destId="{66FE3805-1DFF-4D26-BC0F-8217546EEBDB}" srcOrd="0" destOrd="0" parTransId="{523037B0-BB6B-45F0-B64C-B76BA2621D8F}" sibTransId="{B5CF9D89-83F9-4B33-82FF-ADF631E36C22}"/>
    <dgm:cxn modelId="{4E1AFA86-B8F9-4417-BF2B-8A59FA118008}" srcId="{75938B38-8DFB-4BF3-90C1-01EF49D1A701}" destId="{733F8268-C4C6-4A2B-B315-9896D96CB5AA}" srcOrd="1" destOrd="0" parTransId="{6BAB81E8-B97B-4B86-BCEB-04D30BB67955}" sibTransId="{C9A26297-3B43-4515-8F9A-6FB0C4FD3D4A}"/>
    <dgm:cxn modelId="{46C2B626-57CD-4941-A1A5-A025D20B91DC}" type="presOf" srcId="{75938B38-8DFB-4BF3-90C1-01EF49D1A701}" destId="{60F10328-1C01-468D-8E79-7F3BA6E5CAA5}" srcOrd="0" destOrd="0" presId="urn:microsoft.com/office/officeart/2005/8/layout/vList2"/>
    <dgm:cxn modelId="{50C68300-6CB7-4E83-BB99-64462CCA8139}" type="presOf" srcId="{66FE3805-1DFF-4D26-BC0F-8217546EEBDB}" destId="{00BEE60E-BD1C-4DA7-ABD1-B433CF679453}" srcOrd="0" destOrd="0" presId="urn:microsoft.com/office/officeart/2005/8/layout/vList2"/>
    <dgm:cxn modelId="{FD622E43-109C-4C30-AA7B-BE06F57488FC}" type="presOf" srcId="{1FA38C2C-AA8D-4730-9465-D1462BDDBFCD}" destId="{415D8C42-6FA4-474F-95CA-B32B0B220956}" srcOrd="0" destOrd="0" presId="urn:microsoft.com/office/officeart/2005/8/layout/vList2"/>
    <dgm:cxn modelId="{4EAE79E9-4B4F-4CFA-AC81-122C7DF859B3}" type="presOf" srcId="{13536979-EE44-4908-9FEB-38377D3492F8}" destId="{00BEE60E-BD1C-4DA7-ABD1-B433CF679453}" srcOrd="0" destOrd="1" presId="urn:microsoft.com/office/officeart/2005/8/layout/vList2"/>
    <dgm:cxn modelId="{F31E7E77-D3E8-4EAB-8CCB-0703F8B4DC1B}" type="presOf" srcId="{0B3F131F-1BC2-4E18-9E6A-56ECBFE36A54}" destId="{BE600E62-3331-4E0D-ABFF-8B9520FE0DA7}" srcOrd="0" destOrd="0" presId="urn:microsoft.com/office/officeart/2005/8/layout/vList2"/>
    <dgm:cxn modelId="{5BB98818-4D76-4556-838A-B865C2587D83}" type="presOf" srcId="{E8B1BD28-D5CA-47D0-AA91-0D0F638CE729}" destId="{713665DF-B460-4530-9973-9345BFCB938B}" srcOrd="0" destOrd="0" presId="urn:microsoft.com/office/officeart/2005/8/layout/vList2"/>
    <dgm:cxn modelId="{ED73FF79-DF04-4D4C-AA62-18ED01D3D222}" srcId="{04FDC100-A1B0-4168-818F-D2E7B8E25D8F}" destId="{1BC4BA6A-09D6-47B5-A7E6-BA50435BF8F8}" srcOrd="5" destOrd="0" parTransId="{378F5274-4A5D-464F-A193-F99F1E11C977}" sibTransId="{D3784A9D-7547-4DA8-9367-CDC1A4A5E684}"/>
    <dgm:cxn modelId="{8088D924-FA81-4380-AE39-E7C8C3598E12}" srcId="{1FA38C2C-AA8D-4730-9465-D1462BDDBFCD}" destId="{0B3F131F-1BC2-4E18-9E6A-56ECBFE36A54}" srcOrd="2" destOrd="0" parTransId="{6CE51074-C3FC-42D2-BFA6-570217910AC5}" sibTransId="{63BF7375-1143-4460-A6CF-72BC4A0142F9}"/>
    <dgm:cxn modelId="{F7FE4533-29E3-4D39-93F9-CFD4DDEDA2AA}" type="presOf" srcId="{22EFCD4F-699E-4528-9A48-775D88E5C919}" destId="{9B474AA2-73EE-4B01-8D78-10158DB9097D}" srcOrd="0" destOrd="0" presId="urn:microsoft.com/office/officeart/2005/8/layout/vList2"/>
    <dgm:cxn modelId="{5A8F8AED-DA0E-4781-B7D0-BC45D0956DE4}" srcId="{04FDC100-A1B0-4168-818F-D2E7B8E25D8F}" destId="{13536979-EE44-4908-9FEB-38377D3492F8}" srcOrd="1" destOrd="0" parTransId="{E36F6046-4450-49C7-9BCB-4FA7645E52BA}" sibTransId="{FF7CE3F0-DC70-4AF6-98B6-A3D39AAE5845}"/>
    <dgm:cxn modelId="{4A277435-2C74-4A79-951F-4414220FA371}" srcId="{0B3F131F-1BC2-4E18-9E6A-56ECBFE36A54}" destId="{D194951C-4E04-4A34-B4E3-B5728E3C2427}" srcOrd="1" destOrd="0" parTransId="{D1561483-C541-412B-835C-670980888EAB}" sibTransId="{575C1149-A407-49A9-A552-11F677368781}"/>
    <dgm:cxn modelId="{7974BB31-88B3-4788-B46E-6523E617F812}" srcId="{75938B38-8DFB-4BF3-90C1-01EF49D1A701}" destId="{E8B1BD28-D5CA-47D0-AA91-0D0F638CE729}" srcOrd="0" destOrd="0" parTransId="{3C5A3807-403B-4FF2-B8F1-13A4D48F0421}" sibTransId="{AFCF41B1-4EE3-4F37-A08C-F4C17144AC1F}"/>
    <dgm:cxn modelId="{C842BA6A-EE07-46DF-A34D-8063516CF62F}" srcId="{04FDC100-A1B0-4168-818F-D2E7B8E25D8F}" destId="{F759A961-BA61-43F6-8E5D-A01C08FD0E39}" srcOrd="2" destOrd="0" parTransId="{C47CD17F-097F-40BE-B5C9-190610B0DBBD}" sibTransId="{DBA3A6E1-8BB6-4374-8693-4374A87A6CFD}"/>
    <dgm:cxn modelId="{F9A2F367-0C22-4DD8-B6D0-8EDDE07D7411}" srcId="{1FA38C2C-AA8D-4730-9465-D1462BDDBFCD}" destId="{75938B38-8DFB-4BF3-90C1-01EF49D1A701}" srcOrd="1" destOrd="0" parTransId="{2E9A5BB1-99E3-427E-82C3-1A9CC32D7D0C}" sibTransId="{3653BB45-81FD-4BBA-A663-2C003BF8D7F6}"/>
    <dgm:cxn modelId="{77DB5AFB-B608-4475-BF26-B3837D2A5BF8}" type="presOf" srcId="{4C90AB3E-F180-4E37-AD4C-AA7445C36AA7}" destId="{00BEE60E-BD1C-4DA7-ABD1-B433CF679453}" srcOrd="0" destOrd="4" presId="urn:microsoft.com/office/officeart/2005/8/layout/vList2"/>
    <dgm:cxn modelId="{B67E0794-84B8-4854-8119-1D19A45F9C92}" type="presOf" srcId="{F759A961-BA61-43F6-8E5D-A01C08FD0E39}" destId="{00BEE60E-BD1C-4DA7-ABD1-B433CF679453}" srcOrd="0" destOrd="2" presId="urn:microsoft.com/office/officeart/2005/8/layout/vList2"/>
    <dgm:cxn modelId="{0C1B6E92-B82D-4377-A8A7-10FC18C69CFC}" type="presParOf" srcId="{415D8C42-6FA4-474F-95CA-B32B0B220956}" destId="{9D0E1EA5-DA46-44A1-AB7B-648FCA9A03FE}" srcOrd="0" destOrd="0" presId="urn:microsoft.com/office/officeart/2005/8/layout/vList2"/>
    <dgm:cxn modelId="{26135432-9F9C-49A2-871F-93D5D0AAD4F0}" type="presParOf" srcId="{415D8C42-6FA4-474F-95CA-B32B0B220956}" destId="{00BEE60E-BD1C-4DA7-ABD1-B433CF679453}" srcOrd="1" destOrd="0" presId="urn:microsoft.com/office/officeart/2005/8/layout/vList2"/>
    <dgm:cxn modelId="{AE3BB0C8-12D6-4A18-829C-9613070D7DD1}" type="presParOf" srcId="{415D8C42-6FA4-474F-95CA-B32B0B220956}" destId="{60F10328-1C01-468D-8E79-7F3BA6E5CAA5}" srcOrd="2" destOrd="0" presId="urn:microsoft.com/office/officeart/2005/8/layout/vList2"/>
    <dgm:cxn modelId="{6D246431-234F-4931-8513-47CFE33DC4FC}" type="presParOf" srcId="{415D8C42-6FA4-474F-95CA-B32B0B220956}" destId="{713665DF-B460-4530-9973-9345BFCB938B}" srcOrd="3" destOrd="0" presId="urn:microsoft.com/office/officeart/2005/8/layout/vList2"/>
    <dgm:cxn modelId="{98797C21-97C5-49EE-9625-52CCDA0EE551}" type="presParOf" srcId="{415D8C42-6FA4-474F-95CA-B32B0B220956}" destId="{BE600E62-3331-4E0D-ABFF-8B9520FE0DA7}" srcOrd="4" destOrd="0" presId="urn:microsoft.com/office/officeart/2005/8/layout/vList2"/>
    <dgm:cxn modelId="{C7160A59-A423-4BF1-B30F-DE5AE033481B}" type="presParOf" srcId="{415D8C42-6FA4-474F-95CA-B32B0B220956}" destId="{9B474AA2-73EE-4B01-8D78-10158DB9097D}" srcOrd="5" destOrd="0" presId="urn:microsoft.com/office/officeart/2005/8/layout/vList2"/>
  </dgm:cxnLst>
  <dgm:bg>
    <a:gradFill>
      <a:gsLst>
        <a:gs pos="0">
          <a:schemeClr val="accent6">
            <a:lumMod val="5000"/>
            <a:lumOff val="95000"/>
          </a:schemeClr>
        </a:gs>
        <a:gs pos="74000">
          <a:schemeClr val="accent6">
            <a:lumMod val="45000"/>
            <a:lumOff val="55000"/>
          </a:schemeClr>
        </a:gs>
        <a:gs pos="83000">
          <a:schemeClr val="accent6">
            <a:lumMod val="45000"/>
            <a:lumOff val="55000"/>
          </a:schemeClr>
        </a:gs>
        <a:gs pos="100000">
          <a:schemeClr val="accent6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D123F-3A5C-42ED-B9A0-BE9E9A28AC37}">
      <dsp:nvSpPr>
        <dsp:cNvPr id="0" name=""/>
        <dsp:cNvSpPr/>
      </dsp:nvSpPr>
      <dsp:spPr>
        <a:xfrm>
          <a:off x="1471592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74992-4557-4AA2-9FA0-DE9B1FBDC2D7}">
      <dsp:nvSpPr>
        <dsp:cNvPr id="0" name=""/>
        <dsp:cNvSpPr/>
      </dsp:nvSpPr>
      <dsp:spPr>
        <a:xfrm>
          <a:off x="3829042" y="465329"/>
          <a:ext cx="2941875" cy="7604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Развитие новых форм обучения:</a:t>
          </a:r>
          <a:endParaRPr lang="ru-RU" sz="2000" b="1" u="sng" kern="1200" dirty="0"/>
        </a:p>
      </dsp:txBody>
      <dsp:txXfrm>
        <a:off x="3866162" y="502449"/>
        <a:ext cx="2867635" cy="686175"/>
      </dsp:txXfrm>
    </dsp:sp>
    <dsp:sp modelId="{9AF448ED-3C50-45E6-87A9-D74EC032271B}">
      <dsp:nvSpPr>
        <dsp:cNvPr id="0" name=""/>
        <dsp:cNvSpPr/>
      </dsp:nvSpPr>
      <dsp:spPr>
        <a:xfrm>
          <a:off x="3775352" y="1252607"/>
          <a:ext cx="2941875" cy="3164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ДИСТАНЦИОННОЕ ОБУЧЕНИЕ</a:t>
          </a:r>
          <a:endParaRPr lang="ru-RU" sz="1600" i="1" kern="1200" dirty="0"/>
        </a:p>
      </dsp:txBody>
      <dsp:txXfrm>
        <a:off x="3790800" y="1268055"/>
        <a:ext cx="2910979" cy="285567"/>
      </dsp:txXfrm>
    </dsp:sp>
    <dsp:sp modelId="{39A46BA2-0965-4ABA-BD27-4070AC25E4B7}">
      <dsp:nvSpPr>
        <dsp:cNvPr id="0" name=""/>
        <dsp:cNvSpPr/>
      </dsp:nvSpPr>
      <dsp:spPr>
        <a:xfrm>
          <a:off x="3757613" y="1598019"/>
          <a:ext cx="2941875" cy="3164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СЕТЕВОЕ ВЗАИМОДЕЙСТВИЕ</a:t>
          </a:r>
          <a:endParaRPr lang="ru-RU" sz="1600" i="1" kern="1200" dirty="0"/>
        </a:p>
      </dsp:txBody>
      <dsp:txXfrm>
        <a:off x="3773061" y="1613467"/>
        <a:ext cx="2910979" cy="285567"/>
      </dsp:txXfrm>
    </dsp:sp>
    <dsp:sp modelId="{70A0539F-978D-44BD-B27F-B08DB66C086A}">
      <dsp:nvSpPr>
        <dsp:cNvPr id="0" name=""/>
        <dsp:cNvSpPr/>
      </dsp:nvSpPr>
      <dsp:spPr>
        <a:xfrm>
          <a:off x="3775352" y="1964651"/>
          <a:ext cx="2941875" cy="6073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ОТКРЫТИЕ ОБЩЕОБРАЗОВАТЕЛЬНЫХ КЛАССОВ НА БАЗЕ ТЕХНИКУМОВ И ВУЗОВ</a:t>
          </a:r>
          <a:endParaRPr lang="ru-RU" sz="1400" i="1" kern="1200" dirty="0"/>
        </a:p>
      </dsp:txBody>
      <dsp:txXfrm>
        <a:off x="3805002" y="1994301"/>
        <a:ext cx="2882575" cy="548089"/>
      </dsp:txXfrm>
    </dsp:sp>
    <dsp:sp modelId="{A2281544-86CB-4F0E-81EF-D64518BE368A}">
      <dsp:nvSpPr>
        <dsp:cNvPr id="0" name=""/>
        <dsp:cNvSpPr/>
      </dsp:nvSpPr>
      <dsp:spPr>
        <a:xfrm>
          <a:off x="3775352" y="2611598"/>
          <a:ext cx="2941875" cy="3164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ЭЛЕКТРОННЫЕ УЧЕБНИКИ</a:t>
          </a:r>
          <a:endParaRPr lang="ru-RU" sz="1600" i="1" kern="1200" dirty="0"/>
        </a:p>
      </dsp:txBody>
      <dsp:txXfrm>
        <a:off x="3790800" y="2627046"/>
        <a:ext cx="2910979" cy="285567"/>
      </dsp:txXfrm>
    </dsp:sp>
    <dsp:sp modelId="{823157C2-81F5-4025-AB90-A99F215E57EE}">
      <dsp:nvSpPr>
        <dsp:cNvPr id="0" name=""/>
        <dsp:cNvSpPr/>
      </dsp:nvSpPr>
      <dsp:spPr>
        <a:xfrm>
          <a:off x="3775352" y="2967619"/>
          <a:ext cx="2941875" cy="5388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Перевод школ в односменный режим:</a:t>
          </a:r>
          <a:endParaRPr lang="ru-RU" sz="2000" b="1" u="sng" kern="1200" dirty="0"/>
        </a:p>
      </dsp:txBody>
      <dsp:txXfrm>
        <a:off x="3801656" y="2993923"/>
        <a:ext cx="2889267" cy="486234"/>
      </dsp:txXfrm>
    </dsp:sp>
    <dsp:sp modelId="{A88DCD58-DEEF-404D-80AD-F68F74D14A90}">
      <dsp:nvSpPr>
        <dsp:cNvPr id="0" name=""/>
        <dsp:cNvSpPr/>
      </dsp:nvSpPr>
      <dsp:spPr>
        <a:xfrm>
          <a:off x="3775352" y="3546020"/>
          <a:ext cx="2941875" cy="4877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2021 – 100%</a:t>
          </a:r>
          <a:endParaRPr lang="ru-RU" sz="1600" b="1" kern="1200" dirty="0"/>
        </a:p>
      </dsp:txBody>
      <dsp:txXfrm>
        <a:off x="3799162" y="3569830"/>
        <a:ext cx="2894255" cy="440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D9003-9E5C-40CE-B4C3-65DEC422A130}">
      <dsp:nvSpPr>
        <dsp:cNvPr id="0" name=""/>
        <dsp:cNvSpPr/>
      </dsp:nvSpPr>
      <dsp:spPr>
        <a:xfrm rot="5400000">
          <a:off x="-217050" y="218359"/>
          <a:ext cx="1447004" cy="1012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2016</a:t>
          </a:r>
          <a:endParaRPr lang="ru-RU" sz="2800" kern="1200" dirty="0"/>
        </a:p>
      </dsp:txBody>
      <dsp:txXfrm rot="-5400000">
        <a:off x="1" y="507761"/>
        <a:ext cx="1012903" cy="434101"/>
      </dsp:txXfrm>
    </dsp:sp>
    <dsp:sp modelId="{C8D801DC-6E3F-48A2-83A6-A71B15D4823A}">
      <dsp:nvSpPr>
        <dsp:cNvPr id="0" name=""/>
        <dsp:cNvSpPr/>
      </dsp:nvSpPr>
      <dsp:spPr>
        <a:xfrm rot="5400000">
          <a:off x="2056269" y="-1042057"/>
          <a:ext cx="940553" cy="3027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Русский язык +математика +2 предмета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1012904" y="47222"/>
        <a:ext cx="2981370" cy="848725"/>
      </dsp:txXfrm>
    </dsp:sp>
    <dsp:sp modelId="{DEC92D29-FC88-4416-9A6E-2E36F7D6A06E}">
      <dsp:nvSpPr>
        <dsp:cNvPr id="0" name=""/>
        <dsp:cNvSpPr/>
      </dsp:nvSpPr>
      <dsp:spPr>
        <a:xfrm rot="5400000">
          <a:off x="-217050" y="1469192"/>
          <a:ext cx="1447004" cy="1012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2018</a:t>
          </a:r>
          <a:endParaRPr lang="ru-RU" sz="2800" kern="1200" dirty="0"/>
        </a:p>
      </dsp:txBody>
      <dsp:txXfrm rot="-5400000">
        <a:off x="1" y="1758594"/>
        <a:ext cx="1012903" cy="434101"/>
      </dsp:txXfrm>
    </dsp:sp>
    <dsp:sp modelId="{13179AD9-9E6C-41D3-91A7-4C9395AB84B2}">
      <dsp:nvSpPr>
        <dsp:cNvPr id="0" name=""/>
        <dsp:cNvSpPr/>
      </dsp:nvSpPr>
      <dsp:spPr>
        <a:xfrm rot="5400000">
          <a:off x="2056269" y="208775"/>
          <a:ext cx="940553" cy="3027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Русский язык + математика + 3 предмета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1012904" y="1298054"/>
        <a:ext cx="2981370" cy="848725"/>
      </dsp:txXfrm>
    </dsp:sp>
    <dsp:sp modelId="{DC5C879E-F677-43EF-BD65-6A951A397639}">
      <dsp:nvSpPr>
        <dsp:cNvPr id="0" name=""/>
        <dsp:cNvSpPr/>
      </dsp:nvSpPr>
      <dsp:spPr>
        <a:xfrm rot="5400000">
          <a:off x="-217050" y="2720025"/>
          <a:ext cx="1447004" cy="1012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2020</a:t>
          </a:r>
          <a:endParaRPr lang="ru-RU" sz="2800" kern="1200" dirty="0"/>
        </a:p>
      </dsp:txBody>
      <dsp:txXfrm rot="-5400000">
        <a:off x="1" y="3009427"/>
        <a:ext cx="1012903" cy="434101"/>
      </dsp:txXfrm>
    </dsp:sp>
    <dsp:sp modelId="{9BAFA933-76C0-444B-B4BC-151E87E0CCD6}">
      <dsp:nvSpPr>
        <dsp:cNvPr id="0" name=""/>
        <dsp:cNvSpPr/>
      </dsp:nvSpPr>
      <dsp:spPr>
        <a:xfrm rot="5400000">
          <a:off x="2056269" y="1459608"/>
          <a:ext cx="940553" cy="3027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Русский язык + математика + 4 предмета</a:t>
          </a:r>
          <a:endParaRPr lang="ru-RU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1012904" y="2548887"/>
        <a:ext cx="2981370" cy="848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24DEA-3600-493B-813B-FFE395DD068F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04A86-FD11-4255-8041-3DEE6709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0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5AA7-F9E6-4B0C-9BA3-1F9F8BB07E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5AA7-F9E6-4B0C-9BA3-1F9F8BB07ED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1774-63DD-4ADA-ACD5-4D9787C7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chart" Target="../charts/chart2.xml"/><Relationship Id="rId7" Type="http://schemas.openxmlformats.org/officeDocument/2006/relationships/hyperlink" Target="http://34374.info/wp-content/uploads/2015/06/lfYTqyXjZKg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34374.info/wp-content/uploads/2015/07/DSCF8066.jpg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2.gif"/><Relationship Id="rId9" Type="http://schemas.openxmlformats.org/officeDocument/2006/relationships/hyperlink" Target="http://34374.info/wp-content/uploads/2015/07/Prodazha-gazet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85.12.29.196/" TargetMode="External"/><Relationship Id="rId4" Type="http://schemas.openxmlformats.org/officeDocument/2006/relationships/hyperlink" Target="http://www.eduniko.r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4374.info/wp-content/uploads/2015/08/DSC_8391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34374.info/wp-content/uploads/2015/08/DSC_8373.jpg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16" y="2643182"/>
            <a:ext cx="7286740" cy="1643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 основных итогах деятельности системы образования Сысертского городского округа в 2014-2015 учебном году и задачах на 2016 год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cap="al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1996" y="2000240"/>
            <a:ext cx="4557722" cy="57150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образования Золотова А.Е.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00042"/>
            <a:ext cx="4286280" cy="928694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714356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Управление образования Администрации Сысертского городского округа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45541" y="6000768"/>
            <a:ext cx="1717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 августа 2015 г.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Сысерть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900113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57554" y="57148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Совершенствование содержания общего образования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Рисунок 11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Концепция развития математического образования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Концепция школьного филологического образования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Новые учебники истории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Разработка примерных образовательных программ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Внедрение электронных учебников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00298" y="428604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Новые организационные технологии проведения ЕГЭ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428736"/>
            <a:ext cx="37147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- Системы видеонаблюдения в  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00206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каждой аудитории и штабе ППЭ; </a:t>
            </a:r>
          </a:p>
          <a:p>
            <a:pPr algn="just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- Наблюдатели  из других </a:t>
            </a:r>
          </a:p>
          <a:p>
            <a:pPr algn="just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субъектов Российской Федерации;</a:t>
            </a:r>
            <a:endParaRPr lang="ru-RU" dirty="0">
              <a:solidFill>
                <a:srgbClr val="00206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025" y="3214686"/>
            <a:ext cx="70628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dirty="0">
                <a:solidFill>
                  <a:srgbClr val="00206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- 106 наблюдателей в Свердловской области через портал</a:t>
            </a:r>
            <a:r>
              <a:rPr lang="en-US" dirty="0">
                <a:solidFill>
                  <a:srgbClr val="00206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solidFill>
                  <a:srgbClr val="00206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www.smotriege</a:t>
            </a:r>
            <a:r>
              <a:rPr lang="ru-RU" sz="2000" i="1" u="sng" dirty="0">
                <a:solidFill>
                  <a:srgbClr val="00206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2000" i="1" u="sng" dirty="0" err="1">
                <a:solidFill>
                  <a:srgbClr val="00206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ru</a:t>
            </a:r>
            <a:r>
              <a:rPr lang="ru-RU" i="1" u="sng" dirty="0">
                <a:solidFill>
                  <a:srgbClr val="00206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1200"/>
              </a:spcAft>
              <a:defRPr/>
            </a:pPr>
            <a:r>
              <a:rPr lang="ru-RU" dirty="0">
                <a:solidFill>
                  <a:srgbClr val="00206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Металлодетекторы</a:t>
            </a:r>
            <a:r>
              <a:rPr lang="ru-RU" dirty="0">
                <a:solidFill>
                  <a:srgbClr val="00206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в каждом ППЭ;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5072074"/>
            <a:ext cx="6643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00206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- Получение экзаменационных материалов в управлении специальной связи по Свердловской области;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00206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- Электронная система результатов ЕГЭ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Picture 4" descr="http://images.aif.ru/003/591/00dcec28b68e6f241cf556e4ff038e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357298"/>
            <a:ext cx="3286148" cy="1500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vzsar.ru/i/news/medium/2014/03/847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071810"/>
            <a:ext cx="2447226" cy="162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143372" y="142852"/>
            <a:ext cx="500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 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5" y="1124744"/>
            <a:ext cx="8569126" cy="551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86116" y="142852"/>
            <a:ext cx="585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 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4" y="999057"/>
            <a:ext cx="8646075" cy="561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43306" y="142852"/>
            <a:ext cx="550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 </a:t>
            </a:r>
          </a:p>
          <a:p>
            <a:r>
              <a:rPr lang="ru-RU" sz="1400" b="1" dirty="0" smtClean="0">
                <a:latin typeface="+mj-lt"/>
              </a:rPr>
              <a:t> 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1052"/>
            <a:ext cx="8856984" cy="569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72198" y="142852"/>
            <a:ext cx="30718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Итоги сдачи ЕГЭ. Средний балл </a:t>
            </a:r>
            <a:endParaRPr lang="ru-RU" sz="1400" b="1" dirty="0" smtClean="0">
              <a:latin typeface="+mj-lt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142983"/>
          <a:ext cx="8501122" cy="49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097"/>
                <a:gridCol w="2066259"/>
                <a:gridCol w="2051485"/>
                <a:gridCol w="2125281"/>
              </a:tblGrid>
              <a:tr h="6790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Российская</a:t>
                      </a:r>
                      <a:r>
                        <a:rPr lang="ru-RU" baseline="0" dirty="0" smtClean="0"/>
                        <a:t> Федерация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Свердловская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Сысертский</a:t>
                      </a:r>
                      <a:r>
                        <a:rPr lang="ru-RU" dirty="0" smtClean="0"/>
                        <a:t> городской округ</a:t>
                      </a:r>
                      <a:endParaRPr lang="ru-RU" dirty="0"/>
                    </a:p>
                  </a:txBody>
                  <a:tcPr/>
                </a:tc>
              </a:tr>
              <a:tr h="390393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71,05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67,7</a:t>
                      </a:r>
                      <a:endParaRPr lang="ru-RU" dirty="0"/>
                    </a:p>
                  </a:txBody>
                  <a:tcPr/>
                </a:tc>
              </a:tr>
              <a:tr h="390393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(проф.)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36,13</a:t>
                      </a:r>
                      <a:endParaRPr lang="ru-RU" dirty="0"/>
                    </a:p>
                  </a:txBody>
                  <a:tcPr/>
                </a:tc>
              </a:tr>
              <a:tr h="390393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57,7</a:t>
                      </a:r>
                      <a:endParaRPr lang="ru-RU" dirty="0"/>
                    </a:p>
                  </a:txBody>
                  <a:tcPr/>
                </a:tc>
              </a:tr>
              <a:tr h="390393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50,35</a:t>
                      </a:r>
                      <a:endParaRPr lang="ru-RU" dirty="0"/>
                    </a:p>
                  </a:txBody>
                  <a:tcPr/>
                </a:tc>
              </a:tr>
              <a:tr h="390393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47,67</a:t>
                      </a:r>
                      <a:endParaRPr lang="ru-RU" dirty="0"/>
                    </a:p>
                  </a:txBody>
                  <a:tcPr/>
                </a:tc>
              </a:tr>
              <a:tr h="390393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/>
                </a:tc>
              </a:tr>
              <a:tr h="390393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Англ.язык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58,40</a:t>
                      </a:r>
                      <a:endParaRPr lang="ru-RU" dirty="0"/>
                    </a:p>
                  </a:txBody>
                  <a:tcPr/>
                </a:tc>
              </a:tr>
              <a:tr h="390393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50,03</a:t>
                      </a:r>
                      <a:endParaRPr lang="ru-RU" dirty="0"/>
                    </a:p>
                  </a:txBody>
                  <a:tcPr/>
                </a:tc>
              </a:tr>
              <a:tr h="390393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57,67</a:t>
                      </a:r>
                      <a:endParaRPr lang="ru-RU" dirty="0"/>
                    </a:p>
                  </a:txBody>
                  <a:tcPr/>
                </a:tc>
              </a:tr>
              <a:tr h="390393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39,6</a:t>
                      </a:r>
                      <a:endParaRPr lang="ru-RU" dirty="0"/>
                    </a:p>
                  </a:txBody>
                  <a:tcPr/>
                </a:tc>
              </a:tr>
              <a:tr h="390393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47,89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72198" y="142852"/>
            <a:ext cx="30718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Изменения в порядок ГИА</a:t>
            </a:r>
            <a:endParaRPr lang="ru-RU" sz="1400" b="1" dirty="0" smtClean="0">
              <a:latin typeface="+mj-lt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9 класс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4 класс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Всероссийские проверочные работы: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Русский язык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Математика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Окружающий мир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000892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Одаренные дети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925941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071545"/>
            <a:ext cx="84296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Общее количество обучающихся принявших участие в школьном этапе Всероссийской олимпиады школьников в 2014-2015 учебном году</a:t>
            </a:r>
          </a:p>
          <a:p>
            <a:pPr algn="just">
              <a:spcAft>
                <a:spcPts val="600"/>
              </a:spcAft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298" name="Содержимое 4"/>
          <p:cNvGraphicFramePr>
            <a:graphicFrameLocks noGrp="1"/>
          </p:cNvGraphicFramePr>
          <p:nvPr/>
        </p:nvGraphicFramePr>
        <p:xfrm>
          <a:off x="395288" y="1519238"/>
          <a:ext cx="8602662" cy="480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r:id="rId5" imgW="8126672" imgH="4541914" progId="Excel.Sheet.8">
                  <p:embed/>
                </p:oleObj>
              </mc:Choice>
              <mc:Fallback>
                <p:oleObj r:id="rId5" imgW="8126672" imgH="4541914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19238"/>
                        <a:ext cx="8602662" cy="480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000892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Одаренные дети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925941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071545"/>
            <a:ext cx="84296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Общее количество обучающихся принявших участие в школьном этапе Всероссийской олимпиады школьников в 2014-2015 учебном году</a:t>
            </a:r>
          </a:p>
          <a:p>
            <a:pPr algn="just">
              <a:spcAft>
                <a:spcPts val="600"/>
              </a:spcAft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324" name="Содержимое 4"/>
          <p:cNvGraphicFramePr>
            <a:graphicFrameLocks noGrp="1"/>
          </p:cNvGraphicFramePr>
          <p:nvPr/>
        </p:nvGraphicFramePr>
        <p:xfrm>
          <a:off x="468313" y="1857363"/>
          <a:ext cx="8529637" cy="441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r:id="rId5" imgW="8126672" imgH="4541914" progId="Excel.Sheet.8">
                  <p:embed/>
                </p:oleObj>
              </mc:Choice>
              <mc:Fallback>
                <p:oleObj r:id="rId5" imgW="8126672" imgH="4541914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57363"/>
                        <a:ext cx="8529637" cy="4413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000892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Одаренные дети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925941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071547"/>
            <a:ext cx="8826500" cy="5581666"/>
          </a:xfrm>
        </p:spPr>
      </p:pic>
      <p:pic>
        <p:nvPicPr>
          <p:cNvPr id="12" name="Рисунок 11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00496" y="1347132"/>
            <a:ext cx="4643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itchFamily="34" charset="0"/>
              </a:rPr>
              <a:t>Система образования – самый большой элемент социальной сферы:</a:t>
            </a:r>
          </a:p>
          <a:p>
            <a:pPr marL="320040" indent="-32004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itchFamily="34" charset="0"/>
              </a:rPr>
              <a:t>• </a:t>
            </a: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itchFamily="34" charset="0"/>
              </a:rPr>
              <a:t>ежедневно образовательные организации СГО посещает около </a:t>
            </a:r>
          </a:p>
          <a:p>
            <a:pPr marL="320040" indent="-32004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Arial" pitchFamily="34" charset="0"/>
              </a:rPr>
              <a:t>7 000 000 </a:t>
            </a:r>
            <a:r>
              <a:rPr lang="ru-RU" sz="2400" u="sng" dirty="0" smtClean="0">
                <a:solidFill>
                  <a:srgbClr val="002060"/>
                </a:solidFill>
                <a:ea typeface="Calibri" panose="020F0502020204030204" pitchFamily="34" charset="0"/>
                <a:cs typeface="Arial" pitchFamily="34" charset="0"/>
              </a:rPr>
              <a:t>детей                                            </a:t>
            </a:r>
          </a:p>
          <a:p>
            <a:pPr marL="320040" indent="-32004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itchFamily="34" charset="0"/>
              </a:rPr>
              <a:t>• в системе занято  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Arial" pitchFamily="34" charset="0"/>
              </a:rPr>
              <a:t>1086</a:t>
            </a:r>
            <a:r>
              <a:rPr lang="ru-RU" sz="2400" b="1" u="sng" dirty="0" smtClean="0">
                <a:solidFill>
                  <a:srgbClr val="002060"/>
                </a:solidFill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400" u="sng" dirty="0" smtClean="0">
                <a:solidFill>
                  <a:srgbClr val="002060"/>
                </a:solidFill>
                <a:ea typeface="Calibri" panose="020F0502020204030204" pitchFamily="34" charset="0"/>
                <a:cs typeface="Arial" pitchFamily="34" charset="0"/>
              </a:rPr>
              <a:t>педагогических работников </a:t>
            </a:r>
          </a:p>
          <a:p>
            <a:endParaRPr lang="ru-RU" sz="2400" dirty="0" smtClean="0"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4" y="5143512"/>
            <a:ext cx="8215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itchFamily="34" charset="0"/>
              </a:rPr>
              <a:t>Около трети всех расходов консолидированного бюджета Сысертского городского округа направляется на образование</a:t>
            </a:r>
          </a:p>
        </p:txBody>
      </p:sp>
      <p:pic>
        <p:nvPicPr>
          <p:cNvPr id="13314" name="Picture 2" descr="&amp;Kcy;&amp;ocy;&amp;mcy;&amp;pcy;&amp;acy;&amp;ncy;&amp;icy;&amp;yacy; &amp;Pcy;&amp;rcy;&amp;ocy;&amp;scy;&amp;tcy;&amp;ocy;&amp;rcy; - &amp;fcy;&amp;lcy;&amp;acy;&amp;gcy;&amp;icy; &amp;ncy;&amp;acy; &amp;zcy;&amp;acy;&amp;kcy;&amp;acy;&amp;zcy;, &amp;pcy;&amp;iecy;&amp;chcy;&amp;acy;&amp;tcy;&amp;softcy; &amp;ncy;&amp;acy; &amp;tcy;&amp;kcy;&amp;acy;&amp;ncy;&amp;icy;, &amp;kcy;&amp;ocy;&amp;rcy;&amp;pcy;&amp;ocy;&amp;rcy;&amp;acy;&amp;tcy;&amp;icy;&amp;vcy;&amp;ncy;&amp;acy;&amp;yacy; &amp;scy;&amp;icy;&amp;mcy;&amp;vcy;&amp;ocy;&amp;lcy;&amp;icy;&amp;kcy;&amp;acy;, &amp;scy;&amp;ucy;&amp;bcy;&amp;lcy;&amp;icy;&amp;mcy;&amp;acy;&amp;tscy;&amp;icy;&amp;ocy;&amp;ncy;&amp;ncy;&amp;acy;&amp;yacy; &amp;pcy;&amp;iecy;&amp;chcy;&amp;acy;&amp;tcy;&amp;softcy;. - &amp;Fcy;&amp;lcy;&amp;acy;&amp;gcy; &amp;Rcy;&amp;Fcy; &amp;scy; &amp;Gcy;&amp;iecy;&amp;rcy;&amp;bcy;&amp;o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97085"/>
            <a:ext cx="2976555" cy="19890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57620" y="28572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Система образования:  масштабы деятельности и ресурсы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000892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Одаренные дети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925941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44" y="928670"/>
            <a:ext cx="8786874" cy="5572164"/>
          </a:xfrm>
        </p:spPr>
      </p:pic>
      <p:pic>
        <p:nvPicPr>
          <p:cNvPr id="12" name="Рисунок 11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714752"/>
            <a:ext cx="390144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9014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14290"/>
            <a:ext cx="3797808" cy="253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643314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714620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43372" y="57148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Инклюзивное образование. Доступная среда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925941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Picture 6" descr="326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9" y="1142984"/>
            <a:ext cx="5286412" cy="332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15008" y="1714488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реализацию   программы «Доступная среда»  привлечены средства федерального и областного  бюджета 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3500438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Созданы 3 базовых площадки: СОШ № 1;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СОШ № 18;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СОШ № 23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 descr="PR201209131928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714884"/>
            <a:ext cx="230981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SC09148-300x1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714884"/>
            <a:ext cx="2308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4290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72066" y="57148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Отдых детей и их оздоровление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925941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1714488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3500438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5572132" cy="328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66" name="Picture 2" descr="Турклуб &quot;Рифей&quot; на Всероссийском слете туристов-краеведов">
            <a:hlinkClick r:id="rId5" tooltip="«Рифеевские» успехи в Республике Марий Эл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071942"/>
            <a:ext cx="2857500" cy="2143125"/>
          </a:xfrm>
          <a:prstGeom prst="rect">
            <a:avLst/>
          </a:prstGeom>
          <a:noFill/>
        </p:spPr>
      </p:pic>
      <p:pic>
        <p:nvPicPr>
          <p:cNvPr id="88068" name="Picture 4" descr="Военно-полевые сборы в Бобровском">
            <a:hlinkClick r:id="rId7" tooltip="Армейские трудности и марш-бросок ради оливкового берета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1285860"/>
            <a:ext cx="2857500" cy="1895476"/>
          </a:xfrm>
          <a:prstGeom prst="rect">
            <a:avLst/>
          </a:prstGeom>
          <a:noFill/>
        </p:spPr>
      </p:pic>
      <p:pic>
        <p:nvPicPr>
          <p:cNvPr id="88070" name="Picture 6" descr="Продажа газет">
            <a:hlinkClick r:id="rId9" tooltip="Школа юнкоров завершила свою работу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48" y="414338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71736" y="57148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Нормативные и методические условия формирования  НОК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925941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071545"/>
            <a:ext cx="842968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№ 256-ФЗ «О внесении изменений в отдельные законодательные акты Российской Федерации по вопросам проведения независимой оценки качества оказания услуг организациями в сфере культуры, социального обслуживания, охраны здоровья и образования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России от 5 декабря 2014 г. № 1547 «Об утверждении показателей, характеризующих общие критерии оценки качества образовательной деятельности организаций, осуществляющих образовательную деятельность».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России от 15 января 2014 г. № 14 «Об утверждении Показателей мониторинга системы образования».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Приказ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России от 11 июня 2014 г. № 657 «Об утверждении Методики расчета показателей мониторинга системы образования».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«Принципы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рейтингования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образовании Российской Федерации», утвержденные Общественной Палатой Российской Федерации в марте 2014 года.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проведению независимой оценки качества образовательной деятельности организаций, осуществляющих образовательную деятельность», утверждены МОН РФ 1 апреля 2015 года.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Письмо МОН РФ от 31 января 2014 г. № 02-36 «О проведении мониторинга электронных информационных ресурсов образовательных организаций по вопросу полноты, качества и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актуализированности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размещенных данных».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Письмо МОН РФ от 23 сентября 2014 г. № 02-653 «О предоставлении информации об имеющихся рейтингах (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рэнкингах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образовательных организаций по уровням образования».</a:t>
            </a:r>
          </a:p>
        </p:txBody>
      </p:sp>
      <p:pic>
        <p:nvPicPr>
          <p:cNvPr id="14" name="Рисунок 13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4778" y="42860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925941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449263" algn="just">
              <a:lnSpc>
                <a:spcPct val="127000"/>
              </a:lnSpc>
            </a:pPr>
            <a:r>
              <a:rPr lang="ru-RU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- оценка читательской грамотности выпускников начальной школы </a:t>
            </a:r>
            <a:r>
              <a:rPr lang="ru-RU" b="1" u="sng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PIRLS</a:t>
            </a:r>
            <a:r>
              <a:rPr lang="ru-RU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(2015–2020 годы),</a:t>
            </a:r>
            <a:endParaRPr lang="ru-RU" sz="2400" b="1" dirty="0" smtClean="0">
              <a:solidFill>
                <a:srgbClr val="984807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27000"/>
              </a:lnSpc>
            </a:pPr>
            <a:r>
              <a:rPr lang="ru-RU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- оценка качества математического и естественнонаучного образования в начальной, основной и средней школе </a:t>
            </a:r>
            <a:r>
              <a:rPr lang="ru-RU" b="1" u="sng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TIMSS</a:t>
            </a:r>
            <a:r>
              <a:rPr lang="ru-RU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(2014–2020 годы), </a:t>
            </a:r>
            <a:endParaRPr lang="ru-RU" sz="2400" b="1" dirty="0" smtClean="0">
              <a:solidFill>
                <a:srgbClr val="984807"/>
              </a:solidFill>
              <a:latin typeface="Calibri" pitchFamily="34" charset="0"/>
            </a:endParaRPr>
          </a:p>
          <a:p>
            <a:pPr indent="449263" algn="just">
              <a:lnSpc>
                <a:spcPct val="127000"/>
              </a:lnSpc>
            </a:pPr>
            <a:r>
              <a:rPr lang="ru-RU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- оценка функциональной грамотности учащихся 15–летнего возраста, обучающихся в образовательных организациях общего и профессионального образования </a:t>
            </a:r>
            <a:r>
              <a:rPr lang="ru-RU" b="1" u="sng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(2014–2020 годы).</a:t>
            </a:r>
            <a:endParaRPr lang="ru-RU" sz="2400" b="1" dirty="0" smtClean="0">
              <a:solidFill>
                <a:srgbClr val="984807"/>
              </a:solidFill>
              <a:latin typeface="Calibri" pitchFamily="34" charset="0"/>
            </a:endParaRPr>
          </a:p>
          <a:p>
            <a:pPr indent="449263">
              <a:lnSpc>
                <a:spcPct val="127000"/>
              </a:lnSpc>
            </a:pPr>
            <a:endParaRPr lang="ru-RU" b="1" dirty="0" smtClean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lnSpc>
                <a:spcPct val="127000"/>
              </a:lnSpc>
            </a:pPr>
            <a:r>
              <a:rPr lang="ru-RU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Будет обеспечено включение Российской Федерации в новые международные исследования:</a:t>
            </a:r>
            <a:endParaRPr lang="ru-RU" sz="2400" b="1" u="sng" dirty="0" smtClean="0">
              <a:solidFill>
                <a:srgbClr val="984807"/>
              </a:solidFill>
              <a:latin typeface="Calibri" pitchFamily="34" charset="0"/>
            </a:endParaRPr>
          </a:p>
          <a:p>
            <a:pPr indent="449263">
              <a:lnSpc>
                <a:spcPct val="127000"/>
              </a:lnSpc>
            </a:pPr>
            <a:r>
              <a:rPr lang="ru-RU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- оценку информационной и компьютерной грамотности </a:t>
            </a:r>
            <a:r>
              <a:rPr lang="ru-RU" b="1" u="sng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ICILS</a:t>
            </a:r>
            <a:r>
              <a:rPr lang="ru-RU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(2013–2020 годы), </a:t>
            </a:r>
            <a:endParaRPr lang="ru-RU" sz="2400" b="1" dirty="0" smtClean="0">
              <a:solidFill>
                <a:srgbClr val="984807"/>
              </a:solidFill>
              <a:latin typeface="Calibri" pitchFamily="34" charset="0"/>
            </a:endParaRPr>
          </a:p>
          <a:p>
            <a:pPr indent="449263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- оценку </a:t>
            </a:r>
            <a:r>
              <a:rPr lang="ru-RU" b="1" dirty="0" err="1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граждановедческой</a:t>
            </a:r>
            <a:r>
              <a:rPr lang="ru-RU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компетентности </a:t>
            </a:r>
            <a:r>
              <a:rPr lang="ru-RU" b="1" u="sng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ICCS</a:t>
            </a:r>
            <a:r>
              <a:rPr lang="ru-RU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(2014–2020 годы)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428604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Международные  исследования качества образования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Рисунок 13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0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4778" y="42860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925941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14612" y="428604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График проведения исследований качества образования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14778" y="42860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925941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428604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Национальные исследования качества образования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Рисунок 11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 smtClean="0">
                <a:hlinkClick r:id="rId4"/>
              </a:rPr>
              <a:t>http://www.eduniko.ru/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 рамках НИКО в 2014 - 2015 учебном году проведены</a:t>
            </a:r>
          </a:p>
          <a:p>
            <a:pPr>
              <a:buNone/>
            </a:pPr>
            <a:r>
              <a:rPr lang="ru-RU" b="1" dirty="0" smtClean="0"/>
              <a:t>следующие мониторинговые исследования:</a:t>
            </a:r>
          </a:p>
          <a:p>
            <a:pPr lvl="0"/>
            <a:r>
              <a:rPr lang="ru-RU" b="1" dirty="0" smtClean="0"/>
              <a:t> качества математического образования в 5-7 классах;</a:t>
            </a:r>
          </a:p>
          <a:p>
            <a:pPr lvl="0"/>
            <a:r>
              <a:rPr lang="ru-RU" b="1" dirty="0" smtClean="0"/>
              <a:t> качества начального образования в </a:t>
            </a:r>
            <a:r>
              <a:rPr lang="ru-RU" b="1" smtClean="0"/>
              <a:t>4 классах</a:t>
            </a:r>
            <a:endParaRPr lang="ru-RU" b="1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Банк заданий НИКО размещен в открытом доступе</a:t>
            </a:r>
          </a:p>
          <a:p>
            <a:pPr>
              <a:buNone/>
            </a:pPr>
            <a:r>
              <a:rPr lang="ru-RU" u="sng" dirty="0" smtClean="0">
                <a:hlinkClick r:id="rId5"/>
              </a:rPr>
              <a:t>http://185.12.29.196/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496"/>
            <a:ext cx="7429584" cy="1643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9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9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00042"/>
            <a:ext cx="4286280" cy="928694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&amp;SHcy;&amp;kcy;&amp;ocy;&amp;lcy;&amp;softcy;&amp;ncy;&amp;icy;&amp;kcy;&amp;icy; &amp;icy;&amp;zcy; &amp;Ucy;&amp;kcy;&amp;rcy;&amp;acy;&amp;icy;&amp;ncy;&amp;ycy; &amp;zcy;&amp;acy;&amp;ncy;&amp;yacy;&amp;lcy;&amp;icy; &amp;pcy;&amp;rcy;&amp;icy;&amp;zcy;&amp;ocy;&amp;vcy;&amp;ycy;&amp;iecy; &amp;mcy;&amp;iecy;&amp;scy;&amp;tcy;&amp;acy; &amp;ncy;&amp;acy; &amp;Mcy;&amp;iecy;&amp;zhcy;&amp;dcy;&amp;ucy;&amp;ncy;&amp;acy;&amp;rcy;&amp;ocy;&amp;dcy;&amp;ncy;&amp;ocy;&amp;mcy; &amp;kcy;&amp;ocy;&amp;ncy;&amp;kcy;&amp;ucy;&amp;rcy;&amp;scy;&amp;iecy; &amp;ncy;&amp;acy;&amp;ucy;&amp;chcy;&amp;ncy;&amp;ocy;-&amp;tcy;&amp;iecy;&amp;khcy;&amp;ncy;&amp;icy;&amp;chcy;&amp;iecy;&amp;scy;&amp;kcy;&amp;ocy;&amp;gcy;&amp;ocy; &amp;tcy;&amp;vcy;&amp;ocy;&amp;rcy;&amp;chcy;&amp;iecy;&amp;scy;&amp;tcy;&amp;vcy;&amp;acy;. &amp;Acy;&amp;gcy;&amp;rcy;&amp;iecy;&amp;gcy;&amp;acy;&amp;tcy;&amp;ocy;&amp;rcy; &amp;ncy;&amp;ocy;&amp;vcy;&amp;ocy;&amp;scy;&amp;tcy;&amp;iecy;&amp;jcy;.VIPADVER"/>
          <p:cNvPicPr>
            <a:picLocks noChangeAspect="1" noChangeArrowheads="1"/>
          </p:cNvPicPr>
          <p:nvPr/>
        </p:nvPicPr>
        <p:blipFill>
          <a:blip r:embed="rId3" cstate="print"/>
          <a:srcRect l="5348" t="8014" r="14437"/>
          <a:stretch>
            <a:fillRect/>
          </a:stretch>
        </p:blipFill>
        <p:spPr bwMode="auto">
          <a:xfrm>
            <a:off x="428596" y="3199208"/>
            <a:ext cx="3357586" cy="33016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214423"/>
            <a:ext cx="38576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Более 900 </a:t>
            </a:r>
            <a:r>
              <a:rPr lang="ru-RU" sz="2400" b="1" dirty="0" err="1" smtClean="0">
                <a:solidFill>
                  <a:srgbClr val="002060"/>
                </a:solidFill>
                <a:cs typeface="Arial" pitchFamily="34" charset="0"/>
              </a:rPr>
              <a:t>млн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рублей ежегодно направляется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на обеспечение деятельности 60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подведомственных учреждений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1214422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2015 – 2016 учебный год: </a:t>
            </a:r>
          </a:p>
          <a:p>
            <a:pPr algn="ctr"/>
            <a:r>
              <a:rPr lang="ru-RU" sz="2000" b="1" dirty="0" smtClean="0"/>
              <a:t>21 школа</a:t>
            </a:r>
          </a:p>
          <a:p>
            <a:pPr algn="ctr"/>
            <a:r>
              <a:rPr lang="ru-RU" sz="2000" b="1" dirty="0" smtClean="0"/>
              <a:t>35 детских сада</a:t>
            </a:r>
          </a:p>
          <a:p>
            <a:pPr algn="ctr"/>
            <a:r>
              <a:rPr lang="ru-RU" sz="2000" b="1" dirty="0" smtClean="0"/>
              <a:t>4 УДО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ИТОГО: 60</a:t>
            </a:r>
            <a:endParaRPr lang="ru-RU" sz="2000" dirty="0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143372" y="2214554"/>
            <a:ext cx="1143008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&amp;Bcy;&amp;ucy;&amp;khcy;&amp;gcy;&amp;acy;&amp;lcy;&amp;tcy;&amp;iecy;&amp;rcy;&amp;scy;&amp;kcy;&amp;icy;&amp;iecy; &amp;ucy;&amp;scy;&amp;lcy;&amp;ucy;&amp;gcy;&amp;icy;, &amp;ucy;&amp;pcy;&amp;rcy;&amp;acy;&amp;vcy;&amp;lcy;&amp;iecy;&amp;ncy;&amp;icy;&amp;iecy; &amp;Vcy;&amp;acy;&amp;shcy;&amp;icy;&amp;mcy; &amp;pcy;&amp;rcy;&amp;iecy;&amp;dcy;&amp;pcy;&amp;rcy;&amp;icy;&amp;yacy;&amp;tcy;&amp;icy;&amp;iecy;&amp;mcy;, &amp;kcy;&amp;acy;&amp;dcy;&amp;rcy;&amp;ocy;&amp;vcy;&amp;ycy;…"/>
          <p:cNvPicPr>
            <a:picLocks noChangeAspect="1" noChangeArrowheads="1"/>
          </p:cNvPicPr>
          <p:nvPr/>
        </p:nvPicPr>
        <p:blipFill>
          <a:blip r:embed="rId4" cstate="print"/>
          <a:srcRect t="2245"/>
          <a:stretch>
            <a:fillRect/>
          </a:stretch>
        </p:blipFill>
        <p:spPr bwMode="auto">
          <a:xfrm>
            <a:off x="4738732" y="3429000"/>
            <a:ext cx="4119548" cy="311012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21429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Финансирование системы образования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Рисунок 12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1214423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121442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1429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Материально-техническая база в 2015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38" name="Picture 2" descr="Спортзал в двуреченской школе">
            <a:hlinkClick r:id="rId4" tooltip="Капремонты в школах: новые уборные и спортзал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285860"/>
            <a:ext cx="3581400" cy="2363724"/>
          </a:xfrm>
          <a:prstGeom prst="rect">
            <a:avLst/>
          </a:prstGeom>
          <a:noFill/>
        </p:spPr>
      </p:pic>
      <p:pic>
        <p:nvPicPr>
          <p:cNvPr id="65540" name="Picture 4" descr="Макет перекрестка в школе №18">
            <a:hlinkClick r:id="rId6" tooltip="Школьный «марафет»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929066"/>
            <a:ext cx="3505200" cy="2313432"/>
          </a:xfrm>
          <a:prstGeom prst="rect">
            <a:avLst/>
          </a:prstGeom>
          <a:noFill/>
        </p:spPr>
      </p:pic>
      <p:pic>
        <p:nvPicPr>
          <p:cNvPr id="65542" name="Picture 6" descr="http://yuriblog.ru/wp-content/uploads/2011/04/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1214422"/>
            <a:ext cx="3345058" cy="2662733"/>
          </a:xfrm>
          <a:prstGeom prst="rect">
            <a:avLst/>
          </a:prstGeom>
          <a:noFill/>
        </p:spPr>
      </p:pic>
      <p:pic>
        <p:nvPicPr>
          <p:cNvPr id="65544" name="Picture 8" descr="http://polden.info/sites/default/files/orgs/419115/ef/vybor%20uchebniko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3786190"/>
            <a:ext cx="3733800" cy="2487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ow Cloud Database Technologies Benefit Midsize Companies ::Cloud Compu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2928958" cy="21601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328612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Приказы, информационные письма</a:t>
            </a:r>
            <a:endParaRPr lang="ru-RU" dirty="0"/>
          </a:p>
        </p:txBody>
      </p:sp>
      <p:pic>
        <p:nvPicPr>
          <p:cNvPr id="12" name="Picture 4" descr="&amp;Gcy;&amp;rcy;&amp;ucy;&amp;pcy;&amp;pcy;&amp;acy; &amp;Vcy;&amp;zcy;&amp;acy;&amp;icy;&amp;mcy;&amp;ocy;&amp;dcy;&amp;iecy;&amp;jcy;&amp;scy;&amp;tcy;&amp;vcy;&amp;icy;&amp;y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4" cstate="print"/>
          <a:srcRect l="16981" t="3021" r="18867" b="6338"/>
          <a:stretch>
            <a:fillRect/>
          </a:stretch>
        </p:blipFill>
        <p:spPr bwMode="auto">
          <a:xfrm>
            <a:off x="5643570" y="962288"/>
            <a:ext cx="2714644" cy="23952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00694" y="328612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</a:p>
        </p:txBody>
      </p:sp>
      <p:pic>
        <p:nvPicPr>
          <p:cNvPr id="14" name="Picture 10" descr="&amp;Icy;&amp;ncy;&amp;vcy;&amp;iecy;&amp;scy;&amp;tcy;&amp;icy;&amp;tscy;&amp;icy;&amp;icy; &amp;vcy; &amp;ocy;&amp;bcy;&amp;ucy;&amp;chcy;&amp;iecy;&amp;ncy;&amp;icy;&amp;iecy; &amp;pcy;&amp;iecy;&amp;rcy;&amp;scy;&amp;ocy;&amp;ncy;&amp;acy;&amp;lcy;&amp;acy; &amp;Kcy;&amp;Zcy;&amp;Ocy;&amp;TScy;&amp;Mcy; &amp;ncy;&amp;acy;&amp;scy;&amp;chcy;&amp;icy;&amp;tcy;&amp;acy;&amp;lcy;&amp;icy; &amp;vcy; &amp;rcy;&amp;acy;&amp;zcy;&amp;mcy;&amp;iecy;&amp;rcy;&amp;iecy; 790,6 &amp;tcy;&amp;ycy;&amp;scy;. &amp;rcy;&amp;ucy;&amp;bcy;. - Fitings.com - &amp;ocy;&amp;bcy;&amp;zcy;&amp;ocy;&amp;rcy;&amp;ycy; &amp;scy;&amp;ocy;&amp;bcy;&amp;ycy;&amp;tcy;&amp;icy;&amp;jcy; &amp;Rcy;&amp;ocy;&amp;scy;&amp;scy;&amp;icy;&amp;jcy;&amp;scy;&amp;kcy;&amp;ocy;&amp;jcy; &amp;pcy;&amp;rcy;&amp;ocy;&amp;mcy;&amp;ycy;&amp;shcy;&amp;lcy;&amp;iecy;&amp;ncy;&amp;ncy;&amp;ocy;&amp;scy;"/>
          <p:cNvPicPr>
            <a:picLocks noChangeAspect="1" noChangeArrowheads="1"/>
          </p:cNvPicPr>
          <p:nvPr/>
        </p:nvPicPr>
        <p:blipFill>
          <a:blip r:embed="rId5" cstate="print"/>
          <a:srcRect l="14269" t="13204" r="12603" b="14172"/>
          <a:stretch>
            <a:fillRect/>
          </a:stretch>
        </p:blipFill>
        <p:spPr bwMode="auto">
          <a:xfrm>
            <a:off x="428596" y="3892476"/>
            <a:ext cx="3143272" cy="210829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5720" y="5925941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«Дорожные карты»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2" descr="CATD : 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857628"/>
            <a:ext cx="2853795" cy="214034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500694" y="592933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9190" y="57148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Нормативная деятельность 2015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" name="Рисунок 18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0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42910" y="1142984"/>
          <a:ext cx="821537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214810" y="357166"/>
            <a:ext cx="4500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Заработная плата 2015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57752" y="57148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Дошкольное    образование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142984"/>
            <a:ext cx="47149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*регулирование предельной численности детей в дошкольных образовательных учреждениях -  </a:t>
            </a:r>
            <a:r>
              <a:rPr lang="ru-RU" sz="2000" b="1" dirty="0" smtClean="0">
                <a:solidFill>
                  <a:srgbClr val="00B0F0"/>
                </a:solidFill>
              </a:rPr>
              <a:t>392 места 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*мероприятия по возврату перепрофилированных ранее зданий детских дошкольных образовательных учреждений  - </a:t>
            </a:r>
            <a:r>
              <a:rPr lang="ru-RU" sz="2000" b="1" dirty="0" smtClean="0">
                <a:solidFill>
                  <a:srgbClr val="00B0F0"/>
                </a:solidFill>
              </a:rPr>
              <a:t>110 мест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*создано  </a:t>
            </a:r>
            <a:r>
              <a:rPr lang="ru-RU" sz="2000" b="1" dirty="0" smtClean="0">
                <a:solidFill>
                  <a:srgbClr val="00B0F0"/>
                </a:solidFill>
              </a:rPr>
              <a:t>165 дополнительных мест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*строительство   здания дошкольного учреждения  (детский сад № 2 "Улыбка»)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ru-RU" sz="2000" b="1" dirty="0" smtClean="0">
                <a:solidFill>
                  <a:srgbClr val="FF0000"/>
                </a:solidFill>
              </a:rPr>
              <a:t>2015 год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- открытие группы в  СОШ № 19, с.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Новоипатово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2000" b="1" dirty="0" smtClean="0">
                <a:solidFill>
                  <a:srgbClr val="00B0F0"/>
                </a:solidFill>
              </a:rPr>
              <a:t>15 мест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); строительство новых детских садов (</a:t>
            </a:r>
            <a:r>
              <a:rPr lang="ru-RU" sz="2000" b="1" dirty="0" smtClean="0">
                <a:solidFill>
                  <a:srgbClr val="00B0F0"/>
                </a:solidFill>
              </a:rPr>
              <a:t>980 мест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34765" t="19726" r="34180" b="7031"/>
          <a:stretch>
            <a:fillRect/>
          </a:stretch>
        </p:blipFill>
        <p:spPr bwMode="auto">
          <a:xfrm>
            <a:off x="5374962" y="1285860"/>
            <a:ext cx="34833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429356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&amp;ocy;&amp;ocy;&amp;ocy; &quot;&amp;Rcy;&amp;iecy;&amp;gcy;&amp;icy;&amp;ocy;&amp;ncy; &amp;Bcy;&amp;icy;&amp;zcy;&amp;ncy;&amp;iecy;&amp;scy; &amp;Kcy;&amp;ocy;&amp;ncy;&amp;scy;&amp;acy;&amp;lcy;&amp;tcy;&amp;icy;&amp;ncy;&amp;gcy;&quot;. &amp;Rcy;&amp;iecy;&amp;zcy;&amp;ucy;&amp;lcy;&amp;softcy;&amp;tcy;&amp;acy;&amp;tcy; - &amp;scy;&amp;iecy;&amp;gcy;&amp;ocy;&amp;dcy;&amp;ncy;&amp;yacy;! -&amp;Pcy;&amp;rcy;&amp;iecy;&amp;zcy;&amp;iecy;&amp;ncy;&amp;tcy;&amp;acy;&amp;tscy;&amp;icy;&amp;icy; &amp;tcy;&amp;ocy;&amp;vcy;&amp;acy;&amp;rcy;&amp;ocy;&amp;vcy; &amp;icy; &amp;ucy;&amp;scy;&amp;lcy;&amp;ucy;&amp;gcy; - &amp;mcy;&amp;ycy; &amp;ocy;&amp;rcy;&amp;gcy;&amp;acy;&amp;ncy;&amp;icy;&amp;zcy;&amp;ucy;&amp;iecy;&amp;mcy;. - &amp;Bcy;&amp;icy;&amp;zcy;&amp;ncy;&amp;iecy;&amp;scy; &amp;icy; &amp;pcy;&amp;acy;&amp;rcy;&amp;tcy;&amp;ncy;&amp;iecy;&amp;rcy;&amp;scy;&amp;tcy;&amp;vcy;&amp;ocy; - &amp;Bcy;&amp;rcy;&amp;ya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3571867" cy="2680219"/>
          </a:xfrm>
          <a:prstGeom prst="rect">
            <a:avLst/>
          </a:prstGeom>
          <a:noFill/>
        </p:spPr>
      </p:pic>
      <p:pic>
        <p:nvPicPr>
          <p:cNvPr id="29700" name="Picture 4" descr="&amp;Lcy;&amp;yucy;&amp;dcy;&amp;icy;, &amp;fcy;&amp;ocy;&amp;ncy; &amp;dcy;&amp;lcy;&amp;yacy; &amp;pcy;&amp;rcy;&amp;iecy;&amp;zcy;&amp;iecy;&amp;ncy;&amp;tcy;&amp;acy;&amp;tscy;&amp;icy;&amp;icy; &amp;Bcy;&amp;iecy;&amp;scy;&amp;pcy;&amp;lcy;&amp;acy;&amp;tcy;&amp;ncy;&amp;ycy;&amp;iecy; &amp;fcy;&amp;ocy;&amp;ncy;&amp;ycy; &amp;dcy;&amp;lcy;&amp;yacy; &amp;pcy;&amp;rcy;&amp;iecy;&amp;zcy;&amp;iecy;&amp;ncy;&amp;tcy;&amp;acy;&amp;tscy;&amp;icy;&amp;jcy; PowerPoint"/>
          <p:cNvPicPr>
            <a:picLocks noChangeAspect="1" noChangeArrowheads="1"/>
          </p:cNvPicPr>
          <p:nvPr/>
        </p:nvPicPr>
        <p:blipFill>
          <a:blip r:embed="rId4" cstate="print"/>
          <a:srcRect l="23256" t="32558" b="2326"/>
          <a:stretch>
            <a:fillRect/>
          </a:stretch>
        </p:blipFill>
        <p:spPr bwMode="auto">
          <a:xfrm>
            <a:off x="4727155" y="3143248"/>
            <a:ext cx="4131125" cy="2639208"/>
          </a:xfrm>
          <a:prstGeom prst="rect">
            <a:avLst/>
          </a:prstGeom>
          <a:noFill/>
        </p:spPr>
      </p:pic>
      <p:pic>
        <p:nvPicPr>
          <p:cNvPr id="29704" name="Picture 8" descr="&amp;Mcy;&amp;ncy;&amp;ocy;&amp;gcy;&amp;ocy;&amp;ucy;&amp;rcy;&amp;ocy;&amp;vcy;&amp;ncy;&amp;iecy;&amp;vcy;&amp;acy;&amp;yacy; &amp;mcy;&amp;acy;&amp;rcy;&amp;kcy;&amp;iecy;&amp;tcy;&amp;icy;&amp;ncy;&amp;gcy;&amp;ocy;&amp;vcy;&amp;acy;&amp;yacy; &amp;khcy;&amp;ocy;&amp;dcy;&amp;iecy; &amp;pcy;&amp;rcy;&amp;iecy;&amp;zcy;&amp;iecy;&amp;ncy;&amp;tcy;&amp;acy;&amp;tscy;&amp;icy;&amp;icy; &amp;shcy;&amp;acy;&amp;bcy;&amp;lcy;&amp;ocy;&amp;ncy; &amp;scy; 3d &amp;scy;&amp;iecy;…"/>
          <p:cNvPicPr>
            <a:picLocks noChangeAspect="1" noChangeArrowheads="1"/>
          </p:cNvPicPr>
          <p:nvPr/>
        </p:nvPicPr>
        <p:blipFill>
          <a:blip r:embed="rId5" cstate="print"/>
          <a:srcRect b="15118"/>
          <a:stretch>
            <a:fillRect/>
          </a:stretch>
        </p:blipFill>
        <p:spPr bwMode="auto">
          <a:xfrm>
            <a:off x="1214414" y="1071546"/>
            <a:ext cx="4000528" cy="24288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57818" y="57148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Реализация основных программ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60007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Проект Концепции школьного филологического образования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5925941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Концепция математического образования в РФ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1357299"/>
            <a:ext cx="371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Учет историко-культурного стандарта, подходов к преподаванию основ религиозных культур и светской этики и основ духовно-нравственной культуры народов России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Рисунок 11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14290"/>
            <a:ext cx="321471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71934" y="57148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Повышение доступности общего образования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Рисунок 11" descr="&amp;gcy;&amp;iecy;&amp;rcy;&amp;bcy; &amp;rcy;&amp;acy;&amp;jcy;&amp;ocy;&amp;ncy;&amp;acy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52"/>
            <a:ext cx="51435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962</Words>
  <Application>Microsoft Office PowerPoint</Application>
  <PresentationFormat>Экран (4:3)</PresentationFormat>
  <Paragraphs>223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Лист Microsoft Excel 97-2003</vt:lpstr>
      <vt:lpstr> Об основных итогах деятельности системы образования Сысертского городского округа в 2014-2015 учебном году и задачах на 2016 год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185</cp:revision>
  <dcterms:created xsi:type="dcterms:W3CDTF">2014-06-17T09:59:44Z</dcterms:created>
  <dcterms:modified xsi:type="dcterms:W3CDTF">2015-08-26T11:21:46Z</dcterms:modified>
</cp:coreProperties>
</file>